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ABD2-B553-4DB6-988D-2C5E82FD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946F-1069-4860-B778-41C57C1A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37DA8-0CC4-4A8B-BDF7-109424A32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160BC-F951-4A15-A4E1-76CBA585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725AF-883E-4927-A5CD-72BC6A67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58D4B-A581-4B17-B451-AB0F262B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3F283-4373-414A-9ADC-2D2BCF9C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518A0-E365-4ADF-9331-AE94EECE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9363F-C4F9-414A-9D4E-476EB280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2885-8315-40AF-B0DC-C21D8389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970F1-2597-4563-990B-DC0B491A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13204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中医妇科病证护理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中医妇科病证概述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中医妇科病证护理原则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中医妇科病证护理方法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中医妇科病证护理案例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中医妇科病证概述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中医妇科病证是指女性生殖系统所患的疾病，包括月经不调、痛经、崩漏、带下病等。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中医妇科病证可根据不同的分类标准进行划分，如病因、病机、症状等。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中医认为妇科病证的病因主要包括外感六淫、内伤七情、饮食不节、房劳多产等。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妇科病证的病机主要涉及气血失调、脏腑功能紊乱、经络不畅等方面。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病因与病机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月经不调、痛经、崩漏、带下异常、乳房胀痛等。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妇科病证的临床表现多样，常见的体征包括面色萎黄、舌质淡紫、脉象细弦等。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常见症状与体征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中医妇科病证护理原则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整体护理原则是中医妇科病证护理的核心，强调从整体出发，全面考虑患者的生理、心理、社会等方面的需求。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整体护理原则要求在护理过程中，关注患者的病情状况、心理状态、生活方式、饮食习惯、家庭环境和社会环境等方面，以制定全面的护理计划。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90" b="1249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48" b="124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整体护理原则还要求在护理过程中，注重患者的个体差异，根据患者的具体情况制定个性化的护理方案。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整体护理原则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33" b="13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辨证施护原则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辨证施护原则是中医妇科病证护理的重要原则之一，强调根据患者的具体病情和证候类型，采用不同的护理方法和措施。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辨证施护原则要求在护理过程中，对患者的病情状况、证候类型、体质状况等进行全面评估，根据评估结果制定相应的护理方案。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辨证施护原则还要求在护理过程中，注重观察患者的病情变化和反应，及时调整护理方案，以实现个体化的精准护理。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预防为主原则还要求在护理过程中，注重对患者的心理疏导和调适，帮助患者缓解压力和不良情绪，提高患者的心理适应能力和自我调节能力。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预防为主原则是中医妇科病证护理的重要原则之一，强调在疾病发生前进行预防和保健，以减少疾病的发生和复发。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预防为主原则要求在护理过程中，注重对患者的健康教育和生活指导，帮助患者建立健康的生活方式和饮食习惯。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中医妇科病证护理方法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https://d.book118.com/415113204201011102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2024-09-11T11:50:39.421</cp:lastPrinted>
  <dcterms:created xsi:type="dcterms:W3CDTF">2024-09-11T03:50:39Z</dcterms:created>
  <dcterms:modified xsi:type="dcterms:W3CDTF">2024-09-11T03:50:41Z</dcterms:modified>
</cp:coreProperties>
</file>