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FA12F8-96AF-4F0E-84B8-D56F102C9D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581C43-3188-4CC4-AEC8-1A372C39C6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8841C7-AC46-4BFE-9AAF-D5CA4A4D8A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818408-BC18-4B14-BDE7-E4C7F144CD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D68B3D-D75C-4ECF-AD86-19A33CFFC7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33B594-E8FB-469A-894D-5C5B96B676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C600F3-E21D-49F5-805B-ECA817722B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82269A-58C5-4CA3-A9AF-DFA89C188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29C674-26D0-4CCB-84F9-7F5F506CEF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96BE7E-138B-41F9-AA1D-970E2D4AB0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E560E7-3EE4-4F17-9C64-EEB6EB4FB5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5114304141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区块链技术在医疗行业的应用前景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医疗行业现状及挑战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区块链技术在医疗行业的应用场景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区块链技术在医疗行业的实施路径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区块链技术在医疗行业的应用价值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区块链技术在医疗行业的挑战与前景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区块链技术概述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55" r="3265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056" r="2905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区块链是一种分布式数据库，通过持续增长的数据块链条记录交易和信息，具有不可篡改、去中心化等特性。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区块链技术基于密码学原理，通过加密算法确保交易安全，并利用分布式网络中的节点共识机制来验证和记录交易。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定义与原理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公有链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公有链是开放的，任何人都可以参与其中，具有高度的透明性和去中心化特点。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联盟链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联盟链是半开放的，需要授权才能加入，适用于特定组织或行业内部。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私有链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私有链是封闭的，仅对特定组织或实体开放，具有更高的隐私保护和定制化特点。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区块链类型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去中心化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区块链技术通过分布式网络中的节点共识机制来验证和记录交易，无需中心化机构介入。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区块链技术通过智能合约等自动化脚本实现交易的自动执行和验证，提高了处理效率。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透明性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公有链上的交易和信息对所有人开放，提高了系统的透明度和可信度。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不可篡改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区块链上的数据经过加密处理，具有极高的安全性，一旦记录便无法被篡改。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技术特点与优势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医疗行业现状及挑战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数据共享困难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医疗机构间数据共享不畅，导致患者就医过程中信息不连续，影响诊疗效果。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隐私保护不足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患者隐私数据泄露事件频发，引发社会对医疗行业数据安全的担忧。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医疗资源分布不均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优质医疗资源集中在大城市和大医院，基层医疗机构资源匮乏，患者就医不便。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医疗行业现状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62" b="266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数据安全与隐私保护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如何确保医疗数据在传输和存储过程中的安全性，防止数据泄露和篡改。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跨机构数据共享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如何实现不同医疗机构间的数据共享，打破信息壁垒，提高诊疗效率。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医疗资源优化配置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如何合理配置医疗资源，提高基层医疗机构的服务能力，缓解看病难、看病贵的问题。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数据安全与隐私保护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区块链技术通过加密和分布式存储等手段，确保医疗数据的安全性和隐私性。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跨机构数据共享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区块链技术可以实现去中心化的数据共享，打破信息壁垒，提高医疗机构间的协作效率。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医疗资源优化配置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区块链技术可以记录医疗资源的分布情况和使用情况，为资源优化配置提供数据支持。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区块链技术的潜在价值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区块链技术在医疗行业的应用场景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病历数据审计与追溯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区块链技术可记录病历数据的每一次修改和操作，便于监管部门进行审计和追溯。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病历数据安全存储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区块链技术可确保电子病历数据的不可篡改性和安全性，保障患者隐私。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跨机构病历共享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通过区块链技术，不同医疗机构之间可实现病历数据的快速、安全共享，提高诊疗效率。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电子病历管理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866" r="12866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药品生产流通透明化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区块链技术可记录药品从生产到流通的每一个环节，确保药品来源可追溯。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药品防伪验证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通过区块链技术，消费者可轻松验证药品真伪，防止假冒伪劣药品流入市场。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问题药品快速召回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一旦发现药品存在问题，企业可利用区块链技术迅速定位并召回问题药品，降低危害。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药品追溯与防伪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理赔数据真实性保障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区块链技术可确保理赔数据的真实性和不可篡改性，防止欺诈行为的发生。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跨机构合作与信息共享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保险公司、医疗机构和监管部门可利用区块链技术实现信息共享和合作，提高保险行业的整体效率。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理赔流程简化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区块链技术可简化保险理赔流程，提高理赔效率，降低患者等待时间。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31873" r="31873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医疗保险理赔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区块链技术可确保在线问诊数据的安全存储和传输，保护患者隐私。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在线问诊数据安全存储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通过区块链技术，远程医疗双方可建立信任关系，确保医疗服务的真实性和可靠性。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远程医疗信任建立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区块链技术可促进不同医疗机构之间的医疗资源共享，提高医疗资源的利用效率。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医疗资源共享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远程医疗与在线问诊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https://d.book118.com/415114304141011104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2024-09-14T04:59:51.756</cp:lastPrinted>
  <dcterms:created xsi:type="dcterms:W3CDTF">2024-09-13T20:59:51Z</dcterms:created>
  <dcterms:modified xsi:type="dcterms:W3CDTF">2024-09-13T20:59:53Z</dcterms:modified>
</cp:coreProperties>
</file>