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9EBAED-88A5-4FB8-8C3F-12288E673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C4433-672E-46D8-A9CB-521983EF6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5D0185-F79E-4EB1-9ECB-C4CB2EBB5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659B12-4F32-4B0B-9931-48E78B36B2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6FE7F4-2D20-4A1D-8E3B-5771FDD9D2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EE588-D640-46BD-B3E0-5C33304934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FF88FC-6C4C-4BAE-9971-EF6276F1E1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F92335-0191-4B66-BB99-0456F073F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813DB2-03F7-4A2F-99D3-8A047E71BC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259B8-E63E-49C5-A976-9E9824813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1F3CE-572E-4B5D-8960-8164F86C9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122031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《放射性核素治疗》PPT课件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放射性核素治疗概述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放射性核素治疗的种类与适应症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放射性核素治疗的过程与注意事项</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放射性核素治疗的研究进展与展望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放射性核素治疗的应用案例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放射性核素治疗概述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45" r="3204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它是一种核医学技术，通过将放射性核素标记的药物引入体内，利用其释放的射线对病变组织进行照射，从而达到治疗目的。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放射性核素治疗是指利用放射性核素产生的射线对病变组织进行治疗的方法。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放射性核素产生的射线具有能量和穿透能力，能够直接或间接地作用于病变组织，引起细胞的损伤、凋亡或死亡。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根据不同病变的性质和部位，选择合适的放射性核素和剂量，以达到最佳的治疗效果。</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目前，放射性核素治疗已经成为肿瘤、心血管、神经、内分泌等领域的常用治疗方法之一。</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随着技术的不断进步，放射性核素治疗的疗效和安全性得到了不断提高，未来仍将继续发展。</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放射性核素治疗始于20世纪初，随着核技术的不断发展，越来越多的放射性核素被发现和应用。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放射性核素治疗的种类与适应症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292" r="9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钐-153治疗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利用肿瘤细胞对钐的摄取特性，将放射性钐注入患者体内，杀灭癌细胞。</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碘-131治疗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利用甲状腺癌细胞对碘的摄取特性，将放射性碘注入患者体内，破坏癌细胞。</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锶-89治疗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利用骨转移癌细胞对锶的摄取特性，将放射性锶注入患者体内，抑制癌细胞生长。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放射性核素治疗的种类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对于分化型甲状腺癌，尤其是术后复发或转移的患者，放射性碘-131治疗是一种有效的治疗方法。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甲状腺癌</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对于恶性肿瘤骨转移的患者，放射性锶-89治疗能够缓解疼痛、抑制肿瘤生长。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骨转移癌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对于某些软组织肉瘤，放射性钐-153治疗可作为一种辅助治疗手段。</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软组织肉瘤</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放射性核素治疗的适应症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严重心、肝、肾功能不全患者</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由于放射性核素治疗可能导致身体虚弱，因此严重心、肝、肾功能不全患者应慎用。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严重感染患者</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在感染未得到控制的情况下，接受放射性核素治疗可能导致感染加重。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妊娠期和哺乳期妇女</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由于放射性核素可能对胎儿或婴儿造成影响，因此妊娠期和哺乳期妇女应避免接受放射性核素治疗。</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放射性核素治疗的禁忌症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放射性核素治疗具有高度选择性，能够精准地破坏癌细胞，而对正常组织的影响较小。同时，由于放射性核素的半衰期较短，其辐射剂量也很快降低，对患者和医护人员的辐射风险较低。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局限性</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由于每种放射性核素治疗的适应症有限，因此并非所有肿瘤都适用。此外，放射性核素治疗可能导致一些副作用，如恶心、呕吐、乏力等，需要采取相应措施进行处理。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放射性核素治疗的优势与局限性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https://d.book118.com/415122031310011103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2024-09-13T07:26:50.053</cp:lastPrinted>
  <dcterms:created xsi:type="dcterms:W3CDTF">2024-09-12T23:26:50Z</dcterms:created>
  <dcterms:modified xsi:type="dcterms:W3CDTF">2024-09-12T23:26:52Z</dcterms:modified>
</cp:coreProperties>
</file>