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8ECD5-0277-4938-921C-5D1402DF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EF8E5-1088-4768-A994-CC83B6D4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CC888-9B07-47A9-AC0A-677F4800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3E96B-7C4C-4240-A43C-FB985091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2E308-ED76-491F-8F5E-CEE51D6A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71252-3EC3-4996-89EB-503189C2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3E986-DDCC-4E7A-BFF1-DA7D4DF59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90DE0-8E3F-4216-8DF2-66656726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A4C2C-35EE-4A25-85DA-DB859FB3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74719-B799-4514-823A-DD5C4694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CD378-99B9-4AF6-954C-CB79DF78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23104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网络安全教育培训的专家经验分享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网络安全背景与重要性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实战技能：网络防御策略与部署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合规性与政策要求解读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总结：构建全面网络安全防护体系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网络安全背景与重要性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817" b="128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当前网络威胁形势分析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近年来，网络攻击事件呈上升趋势，包括钓鱼攻击、恶意软件、勒索软件等，给企业和个人带来巨大损失。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攻击手段不断升级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攻击者采用更加隐蔽和复杂的手段，如零日漏洞利用、供应链攻击等，使得防御变得更加困难。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威胁来源多样化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网络威胁来源包括黑客组织、犯罪团伙、国家支持的行为者等，各种势力交织在一起，加剧了网络空间的复杂性和不确定性。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网络安全事件往往导致敏感数据泄露，包括个人信息、商业秘密等，给企业带来重大损失，对个人隐私造成侵害。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网络攻击可能导致企业业务中断、系统瘫痪等，给企业带来巨大的经济损失和声誉损害。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业务中断与损失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833" r="22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违反网络安全法规可能面临法律处罚和声誉损失，甚至可能导致企业倒闭。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网络安全对企业及个人影响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提升网络安全意识有助于企业和个人更好地识别和防范网络威胁，减少安全风险。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458" r="2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加强网络安全建设可以确保企业业务的连续性和稳定性，降低因网络攻击导致的损失。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网络安全事关国家安全和社会稳定，提升全民网络安全意识有助于维护良好的网络生态。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提升网络安全意识必要性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包括病毒、蠕虫、特洛伊木马等，通过感染用户设备或窃取信息造成危害。防范方法包括定期更新杀毒软件，不下载和运行未知来源的软件。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通过伪造官方邮件、网站等手段诱导用户泄露个人信息。防范方法包括仔细甄别邮件和网站真伪，不随意点击不明链接。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通过大量请求拥塞目标服务器，使其无法正常提供服务。防范方法包括配置防火墙、使用负载均衡技术等。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08" r="17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125" r="15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采用加密算法对敏感信息进行加密存储和传输，保障数据安全。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利用密码学原理实现身份验证和数据完整性保护，防止信息被篡改。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数字签名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采用加密技术和安全协议保障通信双方的信息安全。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密码学与加密技术应用场景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27" r="184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7" r="25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70" r="167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22" r="156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隐私保护及数据泄露风险防范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制定明确的隐私政策，告知用户个人信息收集、使用和保护的范围及方式。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对敏感数据和系统进行严格的访问控制，防止未经授权的访问和数据泄露。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建立数据备份和恢复机制，确保在发生数据泄露等安全事件时能够及时恢复数据。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对系统和网络进行安全审计和实时监控，及时发现和处理安全事件。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隐私政策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实战技能：网络防御策略与部署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入侵防御系统（IPS）部署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在IDS的基础上，IPS能够主动拦截并阻止恶意流量，防止网络攻击造成实际损害。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防火墙基本配置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包括访问控制列表（ACL）、网络地址转换（NAT）等，确保只有授权用户可以访问网络资源。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通过实时监控网络流量，检测异常行为和潜在攻击，及时发出警报。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防火墙配置与入侵检测系统（IDS/IPS）部署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漏洞扫描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使用专业的漏洞扫描工具，定期对网络系统进行全面扫描，发现潜在的安全隐患。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对扫描结果进行分析和评估，确定漏洞的危害程度和修复优先级。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漏洞修复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根据评估结果，及时修复漏洞，消除安全隐患，确保网络系统的安全稳定运行。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漏洞扫描、评估和修复流程示范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https://d.book118.com/415123104231011112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2024-09-19T04:07:32.930</cp:lastPrinted>
  <dcterms:created xsi:type="dcterms:W3CDTF">2024-09-18T20:07:32Z</dcterms:created>
  <dcterms:modified xsi:type="dcterms:W3CDTF">2024-09-18T20:07:35Z</dcterms:modified>
</cp:coreProperties>
</file>