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61017-96F6-4D0B-864D-1FA0ECA97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ECCE2-B993-4363-979E-3A605094F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3003A-BB97-44C4-AF7B-859D0E56A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24765-5358-4298-B7C8-EC669BE34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E5A332-0272-44FA-9B50-26C61D326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D418B0-6D1D-46FE-99AD-31A568922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60F744-5C21-418B-A081-0B10CBB9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E0BF1-23DA-4DFE-AEB3-594FA9A36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F0AD5-2BF4-495B-82BC-F0C302561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CE611-6F10-4555-8B1E-C4991383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189F5-9EA4-4EF0-A854-E1DB340B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24330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大学生司法局社会实践报告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案件处理与法律援助工作了解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社区矫正工作认识与体验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普法宣传教育工作参与和反思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司法局是主管司法行政工作的国务院组成部门，负责全国司法行政工作规划、政策、指导、监督和实施。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局主要职能包括：管理和指导全国监狱工作、劳动教养工作、司法行政系统戒毒工作、社区矫正工作等；制定全国法制宣传教育和普及法律常识规划并组织实施；指导全国律师、公证、法律顾问、仲裁机构及法律援助等工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司法局简介及职能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通过社会实践，大学生可以将所学理论知识与实际工作相结合，提高分析问题和解决问题的能力。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社会实践有助于培养大学生的团队合作精神和人际交往能力，为未来的职业发展打下坚实基础。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51" r="725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78" r="97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社会实践是大学生接触社会、了解社会、服务社会的重要途径，有助于培养大学生的社会责任感和使命感。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深入了解司法局的工作职能和业务流程，加深对司法行政工作的认识和理解。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感受司法工作的严谨性和公正性，培养法律意识和法治精神。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通过参与具体案件处理、法律援助等实际工作，提高法律素养和实务操作能力。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期望通过本次实践，能够进一步明确自己的职业规划和人生目标，为未来的职业发展做好充分准备。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本次实践目标与期望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实践过程与体验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参观了司法局的办公环境，了解了司法局的组织架构和各部门职能；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观摩了司法审判过程，学习了案件审理的基本流程和法律适用原则；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参观了司法局的矫正帮教中心，了解了社区矫正工作的具体内容和实施方式。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实地参观学习环节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互动交流分享环节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与司法局工作人员进行了深入交流，了解了他们的工作经验和职业感悟；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参加了司法局举办的座谈会，听取了专业人士对司法工作的见解和建议；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与其他实践团队成员分享了参观学习的心得和体会，增进了彼此的了解和友谊。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参与了司法局的案件整理工作，了解了案件分类、归档和管理的基本规范；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协助开展了社区矫正对象的帮教工作，体会到了矫正工作的艰辛和意义；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参与了司法局的普法宣传活动，提高了自己的法律意识和宣传能力。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80299" y="1569037"/>
            <a:ext cx="2635072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亲身参与工作环节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案件处理与法律援助工作了解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92" r="19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主要涉及婚姻家庭、合同纠纷、侵权责任等，处理程序包括立案、调解、庭审、执行等环节。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民事案件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涉及盗窃、抢劫、故意伤害等，处理程序包括侦查、审查起诉、审判、执行等阶段，注重保障被告人合法权益。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刑事案件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主要针对行政行为合法性进行审查，包括行政处罚、行政许可等，处理程序包括行政复议、行政诉讼等。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行政案件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案件类型及处理程序介绍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通过开展法律援助宣传周、制作宣传手册、举办法律知识讲座等方式，提高公众对法律援助政策的知晓率。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法律援助政策宣传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为经济困难或特殊案件的当事人提供免费的法律咨询、代理、刑事辩护等法律服务，保障其合法权益得到维护。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法律援助实施情况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法律援助政策宣传及实施情况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https://d.book118.com/415124330221011123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2024-09-27T12:13:50.916</cp:lastPrinted>
  <dcterms:created xsi:type="dcterms:W3CDTF">2024-09-27T04:13:50Z</dcterms:created>
  <dcterms:modified xsi:type="dcterms:W3CDTF">2024-09-27T04:13:53Z</dcterms:modified>
</cp:coreProperties>
</file>