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E39D8-2738-4A16-A524-AAE2E684E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1CABC-DCDB-48D9-BD23-66898C85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66B27-73C7-48EC-9AA9-2878E1811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867A6-713A-4B59-8E54-26DFFE0B8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B9D68-8C0B-4B5D-BC72-87970A737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BA7FB-179B-4CFB-BEEF-262593223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814DE-D989-4E3D-B610-8BEA646C0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E66C6-88B9-4D3C-BC00-FEEFCBAED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96701-3111-4299-94EF-A500E8D88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16353-DB0C-47B6-B6E2-67C0D02C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58791-CD28-4DD8-AF04-32ECF849A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300310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社会力量参与工程安全培训的机制与模式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社会力量参与工程安全培训的现状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社会力量参与工程安全培训的机制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社会力量参与工程安全培训的模式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社会力量的参与能够弥补政府和企业在工程安全培训方面的不足，提高培训的覆盖面和效果。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当前工程安全培训主要由政府和企业主导，但存在资源有限、覆盖面窄等问题。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研究社会力量参与工程安全培训的机制与模式，有助于推动工程安全培训的创新与发展。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通过深入探讨社会力量参与工程安全培训的内在规律和运作模式，为政府和企业提供有益的参考和借鉴。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社会力量参与工程安全培训的现状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政府通过政策引导和资金支持，鼓励社会力量参与工程安全培训。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政府引导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企业根据自身需求，自主开展工程安全培训，提高员工安全意识和技能。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企业自主培训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各类社会组织积极参与工程安全培训，提供培训资源和技术支持。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当前参与情况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社会力量参与工程安全培训的资源有限，不能满足实际需求。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培训质量参差不齐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58" r="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由于缺乏统一的标准和监管，导致培训质量难以保证。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由于缺乏有效的评估机制，导致培训效果不佳，无法达到预期目标。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095" r="1909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政府应出台更多政策，鼓励和引导社会力量参与工程安全培训。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建立完善的工程安全培训体系，包括培训内容、方式、评估等环节。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加强对社会力量参与工程安全培训的监管力度，确保培训质量。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总结和推广成功的工程安全培训经验，促进社会力量参与的积极性。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加强政策引导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完善培训体系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加强监管力度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推广成功经验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社会力量参与工程安全培训的机制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政府引导机制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制定政策法规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政府通过制定相关政策法规，明确社会力量参与工程安全培训的职责和权益，为机制的运行提供法律保障。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政府提供一定的资金支持，鼓励和引导社会力量参与工程安全培训，减轻企业的经济负担。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政府对参与工程安全培训的社会力量进行监管和评估，确保培训质量和效果。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根据市场需求和成本，合理确定工程安全培训的价格，确保社会力量的收益与投入相匹配。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通过市场竞争机制，促使社会力量提供优质、高效的工程安全培训服务，同时鼓励多方合作，共同推进工程安全培训的发展。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通过市场运作机制，分散和转移工程安全培训的风险，提高社会力量的参与积极性。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市场运作机制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https://d.book118.com/415130031032011114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2024-09-21T03:32:51.308</cp:lastPrinted>
  <dcterms:created xsi:type="dcterms:W3CDTF">2024-09-20T19:32:51Z</dcterms:created>
  <dcterms:modified xsi:type="dcterms:W3CDTF">2024-09-20T19:32:53Z</dcterms:modified>
</cp:coreProperties>
</file>