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416CA-770F-49DE-A5B9-90F1685A2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8F453-6B7D-4610-9E4D-6F0C4D417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54633-F1C3-417C-AC79-53D9C6472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23FBA-B941-4957-9CDE-736894948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C53536-EB2D-436F-9B83-D46C7CB7E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5F8CB4-C38A-41E3-9782-4945B35BE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511950-E82C-4CBC-9EDA-B85CB53BB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F16F3-4ED0-4372-9295-FB0D32A80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339EF-E8BD-4446-8602-1E93C9972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1056D-8120-4DF3-8246-C2A4C32E6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38FA3-41F0-4855-95BB-499DB6A32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133242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44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特殊工种作业人员安全管理制度的合同管理与考核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人员考核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特殊工种作业人员管理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法律法规与标准要求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合同签订前应进行资质审查，确保承包商具备相应的资质和经验。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明确合同中作业人员的资格要求，确保作业人员具备相应的技能和资质。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合同中应明确作业人员的安全职责和义务，以及违反职责的处罚措施。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83" r="16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合同履行过程中，应加强监督和检查，及时发现和纠正不安全行为和状态。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承包商应按照合同约定，派遣符合要求的作业人员，并提供必要的安全培训和防护措施。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作业人员应认真履行合同中规定的安全职责和义务，遵守安全操作规程，确保作业安全。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92" r="14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如需变更或解除合同，应提前与承包商协商，并达成书面协议。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在合同变更或解除后，应按照约定处理好善后事宜，确保作业安全和利益不受影响。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在合同解除后，应将作业人员的档案资料及时归档，以便后续管理和查询。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合同变更与解除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人员考核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838" r="1583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902" r="1690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评估特殊工种作业人员对安全操作规程、安全防护措施、应急处理等方面的专业知识掌握程度。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检验作业人员在现场操作中的熟练程度，包括设备操作、安全防护设备使用等。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技能操作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评估作业人员的工作态度，如责任心、团队协作精神、工作纪律等。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工作态度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考察作业人员对安全的认识和重视程度，是否具备安全防范意识。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考核流程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制定考核计划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根据工种和岗位特点，制定具体的考核计划和标准。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实施考核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按照考核计划和标准，对作业人员进行实际操作和理论知识的考核。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组织培训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对作业人员进行针对性的安全知识和技能培训，确保考核顺利进行。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反馈与改进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将考核结果反馈给作业人员，针对不足之处进行指导和培训，提高作业人员的安全素质。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激励与处罚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对于表现优秀的作业人员给予奖励和激励，对于考核不合格的人员进行再培训或调整岗位，严重者可以解除劳动合同。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安全监管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将考核结果作为企业安全监管的重要参考，针对存在的问题进行整改和加强管理。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评级与晋升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根据考核结果对作业人员进行评级，作为晋升和岗位调整的重要依据。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208" r="12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考核结果应用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https://d.book118.com/415133242020011121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2024-09-23T22:05:28.173</cp:lastPrinted>
  <dcterms:created xsi:type="dcterms:W3CDTF">2024-09-23T14:05:28Z</dcterms:created>
  <dcterms:modified xsi:type="dcterms:W3CDTF">2024-09-23T14:05:30Z</dcterms:modified>
</cp:coreProperties>
</file>