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85FB5-1C3F-4B5A-900A-3336FB474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330F62-8D63-41E8-802A-F284D5D41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D6A4F1-D300-41EE-8E84-8356AF732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B7F6AF-1BEC-40E5-97CB-8DE74338A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7DDA72-D607-4451-AFD3-23A516F78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560FC7-6ECB-4D09-BC5D-0613D4F4C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B4706E-DD45-4975-9F1F-33817F9AE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E528EE-47D5-4587-943C-2197D61DE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EEFEA6-A25C-44E5-91EF-018C933CB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6E252F-99F5-4989-A332-AB1DA3E2D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EE9011-469A-4F8C-9EC6-1A308BC96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13330024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中国体育教育行业客户服务策略分析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中国体育教育行业客户服务现状分析
 体育教育行业客户服务痛点及难点
 体育教育行业客户服务目标与原则
 体育教育行业客户服务策略概述
 客户关系管理在体育教育行业中的应用
 客户满意度提升策略在体育教育行业中的应用
 体育教育行业客户投诉处理流程及案例分析
 体育教育行业客户服务绩效评估体系构建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中国体育教育行业客户服务现状分析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中国体育教育行业客户服务策略分析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中国体育教育行业客户服务现状分析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客户服务意识薄弱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部分体育教育机构缺乏客户服务意识，认为只要提供优质的教育服务，就可以赢得客户的满意，忽视了客户服务的重要性。</a:t>
            </a:r>
          </a:p>
          <a:p>
            <a:r>
              <a:t>2. 有些体育教育机构的服务人员缺乏专业培训，对客户的问题不能及时、准确地解答，导致客户投诉增加。</a:t>
            </a:r>
          </a:p>
          <a:p>
            <a:r>
              <a:t>3. 部分体育教育机构的服务态度差，对客户的询问和投诉不耐烦，甚至出现辱骂客户的情况，损害了机构的形象。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服务渠道单一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传统的服务渠道如电话、电子邮件等仍然是体育教育机构的主要服务渠道，但这些渠道往往效率低下，无法满足客户实时的服务需求。</a:t>
            </a:r>
          </a:p>
          <a:p>
            <a:r>
              <a:t>2. 部分体育教育机构尚未开通在线客服、微信公众号等新媒体服务渠道，导致客户无法通过这些渠道与机构取得联系。</a:t>
            </a:r>
          </a:p>
          <a:p>
            <a:r>
              <a:t>3. 有些体育教育机构的服务渠道不畅通，经常出现电话占线、电子邮件无人回复等情况，导致客户难以获得及时的服务。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中国体育教育行业客户服务现状分析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部分体育教育机构的服务质量不高，提供的服务内容单一，无法满足客户的个性化需求。</a:t>
            </a:r>
          </a:p>
          <a:p>
            <a:r>
              <a:t>2. 有些体育教育机构的服务人员缺乏专业知识，无法为客户提供高质量的服务，导致客户满意度下降。</a:t>
            </a:r>
          </a:p>
          <a:p>
            <a:r>
              <a:t>3. 部分体育教育机构的服务态度不佳，对客户的询问和投诉不重视，导致客户投诉增加。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服务评价机制不完善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部分体育教育机构尚未建立完善的服务评价机制，无法及时了解客户对服务的满意度，导致机构无法及时改进服务质量。</a:t>
            </a:r>
          </a:p>
          <a:p>
            <a:r>
              <a:t>2. 有些体育教育机构的服务评价机制不够透明，导致客户对机构的服务评价缺乏信任。</a:t>
            </a:r>
          </a:p>
          <a:p>
            <a:r>
              <a:t>3. 部分体育教育机构的服务评价机制不公平，导致客户对机构的服务评价不真实，影响机构的决策。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服务质量不高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中国体育教育行业客户服务现状分析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服务创新不足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部分体育教育机构的服务创新不足，服务内容和方式缺乏新意，无法吸引客户。</a:t>
            </a:r>
          </a:p>
          <a:p>
            <a:r>
              <a:t>2. 有些体育教育机构的服务创新缺乏系统性，导致服务质量不稳定，影响客户满意度。</a:t>
            </a:r>
          </a:p>
          <a:p>
            <a:r>
              <a:t>3. 部分体育教育机构的服务创新缺乏可持续性，导致服务质量难以保持，影响机构的长期发展。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服务外包比例低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部分体育教育机构的服务外包比例低，导致机构的运营成本高，服务质量难以保证。</a:t>
            </a:r>
          </a:p>
          <a:p>
            <a:r>
              <a:t>2. 有些体育教育机构的服务外包管理不规范，导致服务质量不稳定，影响客户满意度。</a:t>
            </a:r>
          </a:p>
          <a:p>
            <a:r>
              <a:t>3. 部分体育教育机构的服务外包缺乏监督，导致服务质量难以控制，影响机构的声誉。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体育教育行业客户服务痛点及难点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中国体育教育行业客户服务策略分析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体育教育行业客户服务痛点及难点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体育教育行业客户服务认知不足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体育教育行业对客户服务重要性的认识不到位，认为客户服务是可有可无的非核心业务，导致客户服务工作被边缘化和忽视。</a:t>
            </a:r>
          </a:p>
          <a:p>
            <a:r>
              <a:t>2. 体育教育行业缺乏专业化的客户服务理念和意识，认为客户服务只是简单的售后服务，忽视了客户服务在客户关系管理、品牌形象建设等方面的积极作用。</a:t>
            </a:r>
          </a:p>
          <a:p>
            <a:r>
              <a:t>3. 体育教育行业对客户服务的投入不足，无论是人力资源、物力资源还是财力资源，都难以满足客户服务的需求，导致客户服务质量难以保证。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体育教育行业客户服务人才缺乏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体育教育行业缺乏专业化的客户服务人才，既缺少受过专业教育的客户服务人才，也缺乏经验丰富的老客户服务人才，导致客户服务工作难以有效开展。</a:t>
            </a:r>
          </a:p>
          <a:p>
            <a:r>
              <a:t>2. 体育教育行业客户服务人才流动性大，由于缺乏发展空间和激励机制，导致客户服务人才难以稳定在行业内发展，影响了客户服务质量的提升。</a:t>
            </a:r>
          </a:p>
          <a:p>
            <a:r>
              <a:t>3. 体育教育行业对客户服务人才的培训和发展不够重视，导致客户服务人才缺乏必要的知识、技能和经验，难以满足客户服务工作的需要。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体育教育行业客户服务痛点及难点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体育教育行业客户服务评价体系不完善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体育教育行业缺乏统一的客户服务评价体系，导致各体育教育机构对客户服务的评价标准不一，难以对客户服务质量进行客观、公正的评价。</a:t>
            </a:r>
          </a:p>
          <a:p>
            <a:r>
              <a:t>2. 体育教育行业对客户服务的评价指标体系不够科学、合理，没有考虑到客户的不同需求和服务特点，评价体系的有效性和可靠性难以保证。</a:t>
            </a:r>
          </a:p>
          <a:p>
            <a:r>
              <a:t>3. 体育教育行业缺乏客户服务评价的有效反馈机制，导致体育教育机构难以及时了解客户对自身服务质量的评价，难以针对性地改进客户服务工作。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体育教育行业客户服务渠道和方式单一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体育教育行业客户服务渠道和方式单一，主要依赖于电话、电子邮件和线下服务，缺乏多样化和灵活性，难以满足客户多样化的服务需求。</a:t>
            </a:r>
          </a:p>
          <a:p>
            <a:r>
              <a:t>2. 体育教育行业缺乏有效的在线客服系统，难以实现客户服务工作的实时性和便捷性，影响了客户服务质量的提升。</a:t>
            </a:r>
          </a:p>
          <a:p>
            <a:r>
              <a:t>3. 体育教育行业缺乏有效的客户关系管理系统，难以对客户信息进行有效管理和分析，难以针对不同客户群体提供个性化和差异化的服务。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体育教育行业客户服务痛点及难点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体育教育行业客户服务响应速度慢，难以满足客户及时解决问题和需求的需要，导致客户满意度下降。</a:t>
            </a:r>
          </a:p>
          <a:p>
            <a:r>
              <a:t>2. 体育教育行业客户服务缺乏有效的投诉处理机制，导致客户投诉得不到及时和妥善的处理，引发客户的不满和投诉。</a:t>
            </a:r>
          </a:p>
          <a:p>
            <a:r>
              <a:t>3. 体育教育行业缺乏有效的客户反馈机制，难以及时了解客户意见和建议，影响了客户服务质量的提升。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体育教育行业客户服务缺乏创新和差异化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体育教育行业客户服务缺乏创新和差异化，难以满足客户不断变化的需求，缺乏竞争力。</a:t>
            </a:r>
          </a:p>
          <a:p>
            <a:r>
              <a:t>2. 体育教育行业缺乏有效的客户服务创新机制，导致客户服务工作难以突破传统模式，难以实现服务质量的提升。</a:t>
            </a:r>
          </a:p>
          <a:p>
            <a:r>
              <a:t>3. 体育教育行业缺乏对客户服务差异化的重视，难以针对不同客户群体提供个性化和差异化的服务，影响了客户满意度的提升。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体育教育行业客户服务响应速度慢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体育教育行业客户服务目标与原则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中国体育教育行业客户服务策略分析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体育教育行业客户服务目标与原则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满足客户需求：通过提供优质的服务，满足客户的需求，从而提高客户满意度和忠诚度。</a:t>
            </a:r>
          </a:p>
          <a:p>
            <a:r>
              <a:t>2. 建立客户关系：通过与客户建立良好的关系，培养客户对企业的信任和好感，从而提高客户留存率和复购率。</a:t>
            </a:r>
          </a:p>
          <a:p>
            <a:r>
              <a:t>3. 提升品牌形象：通过提供优质的服务，建立客户关系，提升企业的品牌形象和口碑，从而吸引更多客户。</a:t>
            </a:r>
          </a:p>
          <a:p>
            <a:r>
              <a:t>4. 促进销售转化：通过提供优质的服务，建立客户关系，促进客户的销售转化，从而提高企业的收入和利润。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体育教育行业客户服务原则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以客户为中心：以客户为中心，以客户的利益为出发点，提供满足客户需求的服务。</a:t>
            </a:r>
          </a:p>
          <a:p>
            <a:r>
              <a:t>2. 积极主动：积极主动地为客户服务，及时响应客户的需求，提供主动和贴心的服务。</a:t>
            </a:r>
          </a:p>
          <a:p>
            <a:r>
              <a:t>3. 诚信守信：诚信守信，对客户做出承诺，并兑现承诺，建立客户对企业的信任和好感。</a:t>
            </a:r>
          </a:p>
          <a:p>
            <a:r>
              <a:t>4. 专业高效：专业高效地为客户服务，提供专业和高效的服务，提高客户的满意度和忠诚度。</a:t>
            </a:r>
          </a:p>
          <a:p>
            <a:r>
              <a:t>5. 及时反馈：及时反馈客户的问题，及时解决客户的问题，提高客户的问题解决效率。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体育教育行业客户服务目标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体育教育行业客户服务策略概述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中国体育教育行业客户服务策略分析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体育教育行业客户服务策略概述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体育教育行业客户服务策略概述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客户服务在体育教育行业中的重要性：体育教育行业是一个以人为本的行业，客户服务是行业的重要组成部分。优质的客户服务不仅可以提升客户满意度和忠诚度，还可以助力行业发展和提高品牌声誉。</a:t>
            </a:r>
          </a:p>
          <a:p>
            <a:r>
              <a:t>2. 体育教育行业客户服务的主要内容：体育教育行业客户服务的主要内容包括咨询服务、投诉处理、售后服务、回访服务和延伸服务。不同的体育教育机构可能会有不同的服务重点，但这些都是客户服务的基本内容。</a:t>
            </a:r>
          </a:p>
          <a:p>
            <a:r>
              <a:t>3. 体育教育行业客户服务的特点：体育教育行业客户服务具有专业性强、个性化强、地域性强和时间性强的特点。体育教育机构需要根据客户的具体需求提供有针对性的服务，并及时满足客户的需求。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体育教育行业客户服务策略目标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提升客户满意度：体育教育机构可以通过提供优质的客户服务来提升客户满意度。客户满意度是衡量客户服务质量的重要指标，也是影响客户忠诚度和口碑的重要因素。</a:t>
            </a:r>
          </a:p>
          <a:p>
            <a:r>
              <a:t>2. 提高品牌声誉：优质的客户服务可以帮助体育教育机构提高品牌声誉。当客户对机构的服务感到满意时，他们更有可能向他人推荐机构，从而提高机构的品牌知名度和美誉度。</a:t>
            </a:r>
          </a:p>
          <a:p>
            <a:r>
              <a:t>3. 促进行业发展：优质的客户服务是行业发展的基石。当客户对行业的服务感到满意时，他们更有可能继续参与行业活动，并吸引更多的人参与行业，从而促进行业发展。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客户关系管理在体育教育行业中的应用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中国体育教育行业客户服务策略分析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https://d.book118.com/415133300243011103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中国体育教育行业客户服务现状分析</vt:lpstr>
      <vt:lpstr> 中国体育教育行业客户服务现状分析</vt:lpstr>
      <vt:lpstr> 中国体育教育行业客户服务现状分析</vt:lpstr>
      <vt:lpstr> 中国体育教育行业客户服务现状分析</vt:lpstr>
      <vt:lpstr> 体育教育行业客户服务痛点及难点</vt:lpstr>
      <vt:lpstr> 体育教育行业客户服务痛点及难点</vt:lpstr>
      <vt:lpstr> 体育教育行业客户服务痛点及难点</vt:lpstr>
      <vt:lpstr> 体育教育行业客户服务痛点及难点</vt:lpstr>
      <vt:lpstr> 体育教育行业客户服务目标与原则</vt:lpstr>
      <vt:lpstr> 体育教育行业客户服务目标与原则</vt:lpstr>
      <vt:lpstr> 体育教育行业客户服务策略概述</vt:lpstr>
      <vt:lpstr> 体育教育行业客户服务策略概述</vt:lpstr>
      <vt:lpstr> 客户关系管理在体育教育行业中的应用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2024-09-13T05:03:53.755</cp:lastPrinted>
  <dcterms:created xsi:type="dcterms:W3CDTF">2024-09-12T21:03:53Z</dcterms:created>
  <dcterms:modified xsi:type="dcterms:W3CDTF">2024-09-12T21:03:55Z</dcterms:modified>
</cp:coreProperties>
</file>