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2ED46E-72B7-4298-9873-D42C27D4A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71E580-A9A1-42E5-834F-87EBC1FA0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500910-1476-43EB-BB84-8F7749EAF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3EAEA1-220A-4121-9FB3-46BC76080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D66890-F8EF-4930-8025-039E4BD04F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746C92-C464-4BB6-A768-0DD98B082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7D73E9-55AB-49FA-BECA-BFBD6B2B7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2D7F6D-6DFD-40D4-97BA-BFA09FE2A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1F92B3-457F-4F23-B3BA-D3E2DBB019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16CDED-0550-4DA6-B0A1-F2C7A916C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054956-1D29-45F2-85AE-23F0765D3B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513412110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新年年会歌曲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30783" y="394335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经典新年歌曲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流行新年歌曲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民族新年歌曲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摇滚新年歌曲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原创新年歌曲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合唱新年歌曲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经典新年歌曲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演唱技巧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演唱时需注意节奏的把握，以及情感的投入，让听众感受到新年的喜悦。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歌曲背景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《恭喜恭喜》是一首广为流传的贺年歌曲，充满喜庆和祥和的气氛。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歌词解析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歌词简洁明了，通过反复的“恭喜恭喜”，表达对亲朋好友的美好祝愿。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《恭喜恭喜》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《贺新年》以欢快的旋律和朗朗上口的歌词，营造出浓厚的节日氛围。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歌曲特色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歌词描述了过年时家家户户的喜庆景象，如贴春联、放鞭炮、拜年等。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歌词内容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演唱者需保持轻松愉悦的状态，通过歌声传递新年的欢乐和祝福。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演唱建议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《贺新年》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歌词解读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歌词中表达了对财富和美好生活的渴望，以及对幸福生活的感恩和珍惜。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演唱技巧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演唱者需注重声音的力度和节奏感，以展现歌曲的热烈和激昂。同时，要表达出对美好生活的无限向往和追求。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歌曲主题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《财神到》以迎接财神为主题，寓意着新的一年财源滚滚、吉祥如意。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《财神到》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流行新年歌曲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938" r="2193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歌曲背景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《好运来》是一首广受欢迎的新年歌曲，以其欢快的旋律和寓意吉祥的歌词而深受大众喜爱。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歌曲特色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这首歌的旋律朗朗上口，易于传唱。歌词中充满了对新年的美好祝福和对幸福生活的向往，表达了人们在新的一年里追求好运和顺遂的心愿。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演唱者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众多著名歌手都曾演唱过《好运来》，如祖海、刘德华等，他们的演绎使得这首歌曲更加深入人心。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《好运来》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歌曲背景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《欢乐中国年》是一首具有浓郁中国风的新年歌曲，以其欢快的节奏和富有年味的歌词而广受欢迎。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歌曲特色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这首歌以中国传统乐器为伴奏，融入了现代流行音乐的元素，形成了独特的风格。歌词中描绘了中国人过春节的热闹场景和喜庆氛围，展现了中华文化的魅力。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演唱者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《欢乐中国年》由著名歌手孙悦演唱，她的歌声清脆悦耳，为这首歌曲增添了更多的活力。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《欢乐中国年》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292" r="1429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《发财发福中国年》是一首以祝福和祈愿为主题的新年歌曲，表达了人们在新的一年里追求财富和幸福的愿望。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歌曲背景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这首歌的旋律轻快跳跃，充满活力。歌词中运用了大量的吉祥话和祝福语，如“恭喜发财”、“步步高升”等，寓意着新的一年里财源广进、事业有成。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歌曲特色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《发财发福中国年》由多位著名歌手联袂演唱，他们的歌声各具特色，共同为这首歌曲注入了丰富的情感和表现力。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演唱者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《发财发福中国年》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民族新年歌曲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《新年到》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《新年到》是一首具有浓厚民族特色的新年歌曲，旋律欢快，歌词简单易懂，表达了人们对新年的喜悦和期待。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歌曲特色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这首歌以民族乐器为主要伴奏，如锣、鼓、镲等，营造出一种热闹、喜庆的氛围。同时，歌曲中融入了民族舞蹈的元素，使得整首歌曲更加生动有趣。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演唱技巧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演唱《新年到》时，需要注意声音的力度和节奏感，以表现出新年的热闹和喜庆。同时，要注重情感的表达，让听众能够感受到新年的温馨和美好。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歌曲背景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歌曲背景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《过新年》是一首流传度极广的民族新年歌曲，歌曲旋律优美，节奏明快，歌词朴实无华，表达了人们对新年的热爱和向往。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歌曲特色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这首歌以民族调式为基础，融入了现代流行音乐的元素，形成了一种独特的风格。同时，歌曲中运用了丰富的和声和旋律变化，使得整首歌曲更加动听感人。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演唱技巧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演唱《过新年》时，需要注意声音的流畅性和自然感，以表现出歌曲的优美旋律。同时，要注重情感的传递，让听众能够感受到新年的欢乐和祥和。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《过新年》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https://d.book118.com/415134121102011121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2024-09-24T04:46:33.699</cp:lastPrinted>
  <dcterms:created xsi:type="dcterms:W3CDTF">2024-09-23T20:46:33Z</dcterms:created>
  <dcterms:modified xsi:type="dcterms:W3CDTF">2024-09-23T20:46:35Z</dcterms:modified>
</cp:coreProperties>
</file>