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C7C875-0B1A-4196-9EF9-8D149BCB84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4399F3-C6F6-493C-B9DC-0C2D9E738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7CC91C-28CF-4DC5-8838-29C04FBAF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2B52D-A150-49C8-850B-59CD17802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8EB1A8-B439-430D-A344-416887E9A7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E186F1-D43C-444C-BAB2-7057BF2CA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6B9C5B-DE8B-4805-9B4F-996CC1962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B0E930-468B-4655-B8B9-026085BBD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149581-9087-4E85-A2CE-C1FA3FFB2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EDBA34-99EE-4971-9C01-B57B81291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710E2-9EF4-465B-9427-EF4F5EE94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png" /><Relationship Id="rId3" Type="http://schemas.openxmlformats.org/officeDocument/2006/relationships/image" Target="../media/image15.png" /><Relationship Id="rId4" Type="http://schemas.openxmlformats.org/officeDocument/2006/relationships/image" Target="../media/image16.png" /><Relationship Id="rId5" Type="http://schemas.openxmlformats.org/officeDocument/2006/relationships/image" Target="../media/image17.png" /><Relationship Id="rId6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41343123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食品安全法规培训：如何遵守和执行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遵守食品安全法规重要性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食品安全法规执行关键点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企业内部管理制度建设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应对食品安全事故策略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政府监管部门职责及合作方式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国内外食品安全法规现状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国际食品法典委员会（CAC）制定的国际食品标准、世界卫生组织（WHO）和联合国粮食及农业组织（FAO）发布的食品安全指南等，对各国食品安全法规制定和执行具有重要影响。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国际食品安全法规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《中华人民共和国食品安全法》是中国食品安全领域的基本法律，涵盖了食品生产和加工、食品销售和餐饮服务等各个环节，确保食品从农田到餐桌的全链条安全。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中国食品安全法规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0995" r="10995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1458" r="1458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法规体系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包括法律、行政法规、部门规章、地方性法规和地方政府规章等多个层级，形成完整的食品安全法规体系。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核心内容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强调预防为主、风险管理、全程控制、社会共治等原则，要求食品生产经营者落实主体责任，政府加强监管，消费者参与监督，形成社会共治格局。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3813" r="1381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法规体系及核心内容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000" r="1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企业需要严格遵守各项食品安全法规，建立完善的质量安全管理体系，确保生产经营的食品符合安全标准。同时，企业需要加强员工培训，提高员工食品安全意识和操作技能。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个人需要了解并遵守食品安全法规，注意个人卫生和食品操作规范，避免食品污染和交叉感染。同时，个人在购买食品时需要关注食品标签和说明书，选择符合安全标准的食品。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对个人影响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法规对企业和个人影响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遵守食品安全法规重要性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146" r="36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237" r="312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通过遵守食品安全法规，企业可以确保食品生产、加工、运输和销售过程中的卫生和质量，从而有效预防食源性疾病的发生。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预防食源性疾病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食品安全法规要求企业提供安全、优质的食品，确保消费者的合法权益得到保障。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保障公众健康与安全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遵守食品安全法规的企业能够赢得消费者的信任和好感，提高品牌形象和声誉。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在激烈的市场竞争中，具备良好食品安全记录的企业更容易获得消费者的认可和选择，从而提升市场竞争力。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维护企业声誉与形象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提升消费者信任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750" r="237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规避法律风险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遵守食品安全法规可以避免因违反法律而面临的法律责任和处罚，降低企业经营风险。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符合监管要求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食品安全法规对企业的生产经营行为有明确的要求和规定，遵守这些法规可以使企业顺利通过监管部门的检查和审核。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避免法律责任与处罚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食品安全法规执行关键点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原料采购与验收标准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供应商管理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建立供应商评估机制，确保供应商符合法规要求，具备相应的资质和信誉。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制定严格的原料验收标准，对每批进货的原料进行检验，确保原料符合质量要求。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采购记录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详细记录原料采购信息，包括供应商、原料规格、数量、进货日期等，以便追溯。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生产过程监控与记录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生产环境监控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详细记录生产过程中的关键控制点，包括温度、时间、添加剂使用等，以便追溯和审查。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生产过程记录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设备维护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定期对生产设备进行维护和保养，确保设备的正常运行和产品的卫生安全。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定期对生产环境进行检测，确保生产环境的卫生和质量符合法规要求。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https://d.book118.com/415141343123011034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2024-08-29T20:50:56.373</cp:lastPrinted>
  <dcterms:created xsi:type="dcterms:W3CDTF">2024-08-29T12:50:56Z</dcterms:created>
  <dcterms:modified xsi:type="dcterms:W3CDTF">2024-08-29T12:50:58Z</dcterms:modified>
</cp:coreProperties>
</file>