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6" r:id="rId24"/>
    <p:sldId id="319" r:id="rId25"/>
    <p:sldId id="321" r:id="rId26"/>
  </p:sldIdLst>
  <p:sldSz cx="12192000" cy="6858000"/>
  <p:notesSz cx="6858000" cy="9144000"/>
  <p:custDataLst>
    <p:tags r:id="rId2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slide" Target="slides/slide21.xml" /><Relationship Id="rId26" Type="http://schemas.openxmlformats.org/officeDocument/2006/relationships/slide" Target="slides/slide22.xml" /><Relationship Id="rId27" Type="http://schemas.openxmlformats.org/officeDocument/2006/relationships/tags" Target="tags/tag1.xml" /><Relationship Id="rId28" Type="http://schemas.openxmlformats.org/officeDocument/2006/relationships/presProps" Target="presProps.xml" /><Relationship Id="rId29" Type="http://schemas.openxmlformats.org/officeDocument/2006/relationships/viewProps" Target="viewProps.xml" /><Relationship Id="rId3" Type="http://schemas.openxmlformats.org/officeDocument/2006/relationships/slideMaster" Target="slideMasters/slideMaster3.xml" /><Relationship Id="rId30" Type="http://schemas.openxmlformats.org/officeDocument/2006/relationships/theme" Target="theme/theme1.xml" /><Relationship Id="rId31" Type="http://schemas.openxmlformats.org/officeDocument/2006/relationships/tableStyles" Target="tableStyles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CD8A33BC-81F9-4C5C-B50D-0D5CF475EF18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43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4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46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7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49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0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52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3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55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6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58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9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61" name="PlaceHolder 2"/>
          <p:cNvSpPr>
            <a:spLocks noGrp="1"/>
          </p:cNvSpPr>
          <p:nvPr>
            <p:ph type="body" idx="44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2" name="PlaceHolder 3"/>
          <p:cNvSpPr>
            <a:spLocks noGrp="1"/>
          </p:cNvSpPr>
          <p:nvPr>
            <p:ph type="sldNum" idx="4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37766D-D1BF-4AC1-8DFB-6C3A21D14F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514527-D3B1-4F0F-8DF9-E1BAF64913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4BA0E6-F43E-47FC-BFCE-F7C328D66D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8525255-A39E-4797-B6C3-30D00EBA1C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4CA5AF3-A8F2-43BB-86B4-58618975C9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EB806CF-1ECB-4116-B5D3-6186D19BA2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27C04D7-49EF-4222-9FEC-DCCE137B6E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839EB44-E38C-4BE7-A73E-20AEF28BCF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C22DE1C-D1C3-4B15-A6DC-04C5D62424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827EFF-45DD-4CC8-9956-1B511AA35F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7E9D65-F960-4E07-B2CC-F3571D7934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8E814930-035B-4FCE-818C-F8800FCF67A1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629A0732-1D68-4F05-B0AD-09D6B426827F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1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2.pn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151433120140111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21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药品行业安全生产规章制度培训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08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制作人：魏老师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制作时间：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3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药品行业安全生产规章制度培训简介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药品行业安全生产规章制度概述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安全生产管理规定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环境保护规定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劳动保护规定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6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总结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4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第一章 药品行业安全生产规章制度培训简介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82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药品行业安全生产规章制度培训概述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1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药品行业安全生产规章制度的重要性不言而喻。规章制度不仅是对员工的指导和约束，更是维护生产秩序、确保生产安全的基石。通过培训，可以提升员工的安全意识，降低生产事故发生率。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2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目的与意义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3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掌握相关规定，提升安全意识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了解规章制度的重要性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了解具体的规章制度内容，明确操作要求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掌握内容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遵守规章制度，减少安全事故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提高员工重视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为企业发展提供安全保障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培训意义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69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1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培训对象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2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所有从事药品行业的员工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员工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5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对药品行业安全生产进行监督的机构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监督机构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8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负责监督药品行业安全生产的部门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监管部门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4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1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2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群体讨论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组织员工共同讨论制度具体应用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促进互动与思考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5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视频教学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使用多媒体资源展示生产实例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直观呈现规章制度要求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8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实地演练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通过模拟场景进行操作演练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检验员工对规章制度的掌握程度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培训方法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1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2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班内讲授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由专业讲师进行理论教学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结合案例分析，提高学习效果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4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5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药品行业安全生产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药品行业安全生产规章制度培训是企业安全管理的基础，只有不断加强员工的安全意识，才能确保药品生产过程中的安全和稳定。规章制度的建立和培训的开展，对于降低事故风险、提高生产效率具有重要意义。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4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8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药品行业安全生产规章制度概述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0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1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2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药品行业安全生产规章制度的重要性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药品行业安全生产规章制度的重要性体现在多个方面。首先，严格执行规定可以更好地保障产品的质量和生产的安全，确保消费者使用药品的安全性；其次，规章制度的遵守可以提升企业形象，增加市场竞争力，提高市场占有率；最后，规章制度的执行能够有效预防事故的发生，减少生产损失，保障企业的可持续发展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5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主要规章制度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6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包括生产安全、质量管理等方面的规定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安全生产管理规定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涉及企业环境保护、资源利用等方面的规定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环境保护规定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规范员工劳动条件、工作时间等方面的规定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劳动保护规定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关于企业废弃物处理、资源回收等流程的规定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废弃物处置规定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4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4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5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员工的执行和遵守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员工要严格遵守规章制度，确保安全生产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8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监管部门的监督和检查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监管部门要加强对规章制度的督促和检查，确保落实到位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1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规章制度的落实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4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5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企业领导的重视和支持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领导层要强调规章制度的重要性，提供必要资源支持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69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7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规章制度的调整与更新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8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随着法律法规的不断变化，规章制度需要及时更新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根据法律法规的变化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1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事故发生后要及时总结经验教训，完善规章制度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根据事故教训的总结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4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企业发展阶段不同，规章制度也需要灵活调整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根据企业发展的需要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82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7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总结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8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药品行业安全生产规章制度是保障药品质量和生产安全的重要手段，企业要严格执行规定，不断完善制度，确保生产经营活动符合法律法规，保障员工和消费者的权益。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4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9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安全生产管理规定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1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2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3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建立安全生产责任制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建立安全生产责任制是确保药品行业安全生产的关键措施。只有通过明确责任人员和部门的职责，才能有效地推动安全生产工作的落实和执行。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6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制定安全生产制度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7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规范生产流程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制度建设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严格执行操作规范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制度落实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及时修订完善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制度更新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5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做好安全生产宣传教育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6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多样化宣传途径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宣传形式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强调安全意识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教育内容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定期进行培训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培训计划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4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4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5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安全生产检查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定期进行安全检查和隐患排查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检查结果及时整改和记录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检查程序严格规范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8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安全生产应急预案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制定应急预案，明确应急措施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应急演练定期进行，保证应急响应效果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应急预案持续改进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1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安全生产管理的措施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4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5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安全生产培训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培训内容包括安全知识、操作技能等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培训要求持续跟进和反馈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培训形式多样化，适应不同人员需求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69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7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安全生产管理的效果评估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8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安全生产管理的指标体系评估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1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安全生产管理的绩效考核评估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4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安全生产管理的流程优化评估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82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7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安全生产管理的持续改进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08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安全生产管理的持续改进是企业安全生产工作的重要环节。只有通过不断提升管理水平、完善管理体系和强化管理意识，才能持续提高安全生产效能，有效防范和减少事故风险。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https://d.book118.com/415143312014011130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139</Paragraphs>
  <Slides>22</Slides>
  <Notes>7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baseType="lpstr" size="30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药品行业安全生产规章制度培训</vt:lpstr>
      <vt:lpstr>目录</vt:lpstr>
      <vt:lpstr>第一章 药品行业安全生产规章制度培训简介</vt:lpstr>
      <vt:lpstr>药品行业安全生产规章制度培训概述</vt:lpstr>
      <vt:lpstr>目的与意义</vt:lpstr>
      <vt:lpstr>培训对象</vt:lpstr>
      <vt:lpstr>培训方法</vt:lpstr>
      <vt:lpstr> </vt:lpstr>
      <vt:lpstr>第2章 药品行业安全生产规章制度概述</vt:lpstr>
      <vt:lpstr> </vt:lpstr>
      <vt:lpstr>主要规章制度</vt:lpstr>
      <vt:lpstr>规章制度的落实</vt:lpstr>
      <vt:lpstr>规章制度的调整与更新</vt:lpstr>
      <vt:lpstr>总结</vt:lpstr>
      <vt:lpstr>第3章 安全生产管理规定</vt:lpstr>
      <vt:lpstr> </vt:lpstr>
      <vt:lpstr>制定安全生产制度</vt:lpstr>
      <vt:lpstr>做好安全生产宣传教育</vt:lpstr>
      <vt:lpstr>安全生产管理的措施</vt:lpstr>
      <vt:lpstr>安全生产管理的效果评估</vt:lpstr>
      <vt:lpstr>安全生产管理的持续改进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2024-09-29T15:15:25.041</cp:lastPrinted>
  <dcterms:created xsi:type="dcterms:W3CDTF">2024-09-29T07:15:25Z</dcterms:created>
  <dcterms:modified xsi:type="dcterms:W3CDTF">2024-09-29T07:15:27Z</dcterms:modified>
</cp:coreProperties>
</file>