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9198B-7C20-42D4-B136-EC8DE2DD1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A9434B-70F0-4102-8E6F-61FDC4C4A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1F46C-D444-40E8-8AA8-F48B40F11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67AD55-7F30-4370-BC37-29F6F44B8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EA5653-F291-4A85-9259-8A24FAFC2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6D6B26-24E8-4814-B1DC-53F961A28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373765-D44E-4BAC-B724-8EE988BF7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293CE9-AF3B-481D-B7CB-30A6922BD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598A01-215C-4F05-918F-9E9382DF9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4B9E13-3F7A-4BEF-BE16-ACD63645E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6CFEEA-4282-441F-BCA6-C3EFC153B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20000012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假期预警快乐享受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假期预警的重要性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假期前的准备工作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假期中的快乐享受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假期后的调整与恢复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假期预警的实用技巧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假期快乐享受的总结与展望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假期预警的重要性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通过预警，可以避开旅游高峰期，选择人流较少的时段和地点，提升旅游体验。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规避旅游高峰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500" r="11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防范安全隐患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875" r="10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优化行程安排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预警系统能够及时发现并提醒游客注意潜在的安全隐患，确保游客安全。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根据预警信息，游客可以更加合理地安排行程，充分利用时间，享受假期。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提升假期体验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预警可以帮助人们意识到假期生活与平时的不同，从而调整生活节奏，避免过度疲劳。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83" r="8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7958" r="79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4833" b="48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调整生活节奏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通过预警提醒，游客可以注意饮食卫生和营养均衡，预防食物中毒等健康问题。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保持健康饮食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预警系统关注游客的心理状态，提供必要的心理支持和调适建议，减轻焦虑和压力。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增强心理调适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预防假期综合症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179" b="111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337" b="123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363" b="836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合理安排假期时间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制定合理计划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预警可以帮助游客制定更加合理的假期计划，平衡休息、娱乐和工作的时间分配。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避免时间浪费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通过预警提醒，游客可以更加高效地利用时间，避免在交通拥堵、排队等候等方面浪费时间。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增加文化体验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预警系统可以提供当地的文化活动和特色推荐，帮助游客丰富假期生活，增加文化体验。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假期前的准备工作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明确想要在假期中实现的目标，如旅游、休息、学习新技能等。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确定假期目标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667" r="126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根据目标制定详细的行程计划，包括日期、时间、地点、活动等。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规划行程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在计划中预留一些缓冲时间，以应对可能出现的意外情况。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预留缓冲时间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制定假期计划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预订住宿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提前预订酒店、民宿等住宿场所，确保有一个舒适的休息环境。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预订景点门票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针对需要门票的景点，提前在线预订，避免现场排长队。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预订交通工具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根据行程计划提前预订飞机、火车、汽车等交通工具，确保顺利出行。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28" r="1652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提前预订行程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准备好身份证、护照、签证等旅行证件，确保顺利通过各种检查。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旅行证件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根据个人需求准备洗漱用品、护肤品、毛巾等日常用品。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日常用品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根据目的地天气和行程需要，准备合适的衣物鞋帽，确保舒适和保暖。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衣物鞋帽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准备常用药品和急救用品，如感冒药、创可贴、消毒液等，以备不时之需。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药品急救包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准备必备物品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假期中的快乐享受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917" r="1691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假期是探索新城市、地区或国家的好时机。旅行可以带来全新的视野和体验，丰富我们的生活。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探索新地方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在大自然中度过时光，如海滩、山脉或森林，可以让我们放松身心，享受大自然的美丽和宁静。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自然之美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通过参观博物馆、历史遗址、艺术展览等，可以了解不同地区的文化传统和历史，拓宽视野。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文化体验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旅行中的美好时光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与家人团聚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假期是与家人团聚的好时机，可以一起分享生活的点滴，增进感情。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结识新朋友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参加各种聚会和活动，可以结识新朋友，拓展社交圈子。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共享美食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与朋友和家人一起品尝各种美食，是假期中不可或缺的一部分。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聚会中的欢乐氛围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https://d.book118.com/415200000122011040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2024-08-31T09:31:11.675</cp:lastPrinted>
  <dcterms:created xsi:type="dcterms:W3CDTF">2024-08-31T01:31:11Z</dcterms:created>
  <dcterms:modified xsi:type="dcterms:W3CDTF">2024-08-31T01:31:13Z</dcterms:modified>
</cp:coreProperties>
</file>