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F01AD8-07CF-4D11-80C9-C7E204584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65EBC-DBF3-41EA-A9F4-E81B4D8AE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647768-68A6-4A84-8A24-FF3AC934C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FEF883-E848-4839-9941-E54C747F7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89DEE1-81E2-4F2E-A0CC-D67EE5A46C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7219C4-E16B-43DB-89C0-62C359C42F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666148-F44A-49A0-9E59-D82D1B1275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37A1E2-6C9B-4CF2-9D50-A7CC2CF91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07A7E5-6C96-4132-9F36-C7E99264D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D642E-5974-4236-859F-AA79B45CB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2E8F5-4466-434D-A65D-F145BE1E3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20022011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完全平方公式课件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完全平方公式简介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完全平方公式证明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完全平方公式的应用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完全平方公式的扩展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练习与巩固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完全平方公式简介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完全平方公式的定义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它的一般形式为：$(a+b)^2 = a^2 + 2ab + b^2$ 或 $(a-b)^2 = a^2 - 2ab + b^2$。</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完全平方公式是指一个二次多项式等于一个平方数加上或减去另一个平方数，再乘以一个常数。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完全平方公式的形式</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完全平方公式通常表示为 $(a pm b)^2 = a^2 pm 2ab + b^2$。</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这个公式可以用来展开一个二次多项式，将其转化为一个平方数加上或减去另一个平方数的形式。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完全平方公式是数学中一个重要的公式，它被广泛应用于代数、几何和三角学等领域。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它可以帮助我们简化复杂的二次多项式，将其转化为易于处理的形式，从而解决各种数学问题。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完全平方公式的意义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完全平方公式证明</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归纳基础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验证$n=1$时，公式成立。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归纳假设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假设当$n=k$时公式成立，即$(a+b)^2 = a^2 + 2ab + b^2$。</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归纳步骤</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当$n=k+1$时，利用归纳假设，展开$(a+b)^{k+1}$，得到$(a+b)^2 times (a+b)^{k-1}$，再利用二项式定理展开，最终得到$(a+b)^{k+1} = a^{k+1} + binom{k+1}{2} a^{k} b + binom{k+1}{2} a b^{k} + b^{k+1}$，与目标公式一致。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证明方法一：数学归纳法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42" r="16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应用二项式定理$(a+b)^n$，其中$n=2$，得到$(a+b)^2 = C_2^0 a^2 + C_2^1 a b + C_2^2 b^2$。</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根据组合数性质，$C_2^1 = 2$，$C_2^2 = 1$，代入后得到$(a+b)^2 = a^2 + 2ab + b^2$。</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证明方法二：二项式定理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将$(a+b)^2$展开得到$a^2 + 2ab + b^2$。</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通过配方法，将$a^2 + 2ab + b^2$转化为$(a+b)^2$的形式。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证明方法三：配方法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完全平方公式的应用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https://d.book118.com/415200220114011041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2024-09-01T21:24:51.708</cp:lastPrinted>
  <dcterms:created xsi:type="dcterms:W3CDTF">2024-09-01T13:24:51Z</dcterms:created>
  <dcterms:modified xsi:type="dcterms:W3CDTF">2024-09-01T13:24:53Z</dcterms:modified>
</cp:coreProperties>
</file>