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AC7B1-E871-4261-AA10-D7D8AF074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7D51A-980F-44F5-84D9-CFA7CBC40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9860F-6537-4692-B19F-3199AAE7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7869B-8FC0-43F3-92FF-35DDBE861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BEFCB-C375-46DE-9EC0-5A1D011F0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4A505-3EB1-4326-8D3B-C33C69D6F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E6E8F-9AF0-4483-96E4-810FDB3C8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390A3-8C73-4FB0-90F2-D3F0611F9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37B2B-2E1F-4DB0-9625-83F98BF9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CDB29-9836-4C39-8CCB-B00254166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9ADDD-2621-49D8-AF25-F07EB7F8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002213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《实用写作坊启事》PPT课件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实用写作坊介绍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实用写作技巧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实用写作实例分析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实用写作坊的实践与反思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掌握实用写作的基本技巧和规范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提高写作表达能力，增强沟通效果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培养逻辑思维能力，提升文章质量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介绍实用写作的定义、特点、分类等基本概念。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实用写作概述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讲解如何构思、组织、表达文章，以及如何运用语言、标点、格式等规范。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写作技巧与规范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针对不同文体，如通知、信函、报告等进行案例分析和实践练习。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常见实用文体写作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10周，每周1次课，共10次课。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线上直播+录播回放。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每周布置写作练习，最后进行综合考核。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作业与考核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实用写作坊介绍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提高学员的实用写作能力，培养良好的写作习惯和表达技巧。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使学员掌握各类实用文体的写作规范和技巧，提高写作效率和文字质量。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写作坊的宗旨和目标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涵盖工作报告、商务信函、新闻报道、广告文案等各种实用文体。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开展写作技巧讲解、范文解析、实战演练、互动讨论等活动，让学员在实践中提高写作能力。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写作坊的主题和活动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企事业单位员工、学生、自由职业者等对写作感兴趣的人群。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通过线上或线下报名参加写作坊，按照安排参加各项活动，完成作业和考核。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写作坊的参与对象和参与方式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实用写作技巧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21" b="1432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写作前的准备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在开始写作前，首先要明确文章的目的和受众，以便更好地选择内容和语言风格。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根据主题和目的，收集相关资料和信息，为撰写提供充足的素材。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根据文章结构和要点，制定一个详细的提纲，有助于组织思路和内容。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根据写作目的和受众，选择适当的文体，如正式、非正式或专业文体。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明确写作目的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制定提纲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选择合适的文体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清晰简洁的表述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使用实例和案例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写作中的技巧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241" r="102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使用简单易懂的词汇和句式，避免冗长和复杂的句子结构。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使用标题、黑体、斜体等格式，突出文章的重点和关键信息。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确保文章逻辑清晰，段落之间衔接自然，论点之间有逻辑关系。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通过实例和案例来支持观点，使内容更具说服力。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https://d.book118.com/415200221344011102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2024-09-12T03:15:00.539</cp:lastPrinted>
  <dcterms:created xsi:type="dcterms:W3CDTF">2024-09-11T19:15:00Z</dcterms:created>
  <dcterms:modified xsi:type="dcterms:W3CDTF">2024-09-11T19:15:02Z</dcterms:modified>
</cp:coreProperties>
</file>