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BC00F-3B7A-4B68-8061-0696DA94B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90E02-05A8-4553-BB73-C8A152AE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1804F-5408-4DB8-A887-0DF23F38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805B8-DA5C-4D77-9C01-3A1DD70A9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69C85-B357-4A1E-9265-3E8567246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7BE4E-9950-4184-923A-90495BC7B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ABAE92-953A-4EDE-8404-02A146408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51E4A-422C-4A30-8EB2-2C86C7DFA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C0151-2001-4D19-8348-2B01B5222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DCDFC-3834-4490-9DFD-D60A59C2A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444CB-71F3-49A8-8EA6-51BD850B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0103123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1733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《我与地坛》读书报告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作家作品介绍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故事情节与人物形象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艺术特色与语言风格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读后感与启示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结语与参考文献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</a:schemeClr>
              </a:gs>
              <a:gs pos="100000">
                <a:schemeClr val="accent2">
                  <a:alpha val="5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作家作品介绍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39148" y="4298289"/>
            <a:ext cx="1789175" cy="1789175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6901" y="1368193"/>
            <a:ext cx="2749953" cy="3308171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817406" y="2124954"/>
            <a:ext cx="207398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730496" y="1387243"/>
            <a:ext cx="2049048" cy="72479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出生背景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6988" y="2284529"/>
            <a:ext cx="2346160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史铁生出生于北京市，自幼随父母生活在郊区，对大自然有着深厚的感情。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440328" y="1368193"/>
            <a:ext cx="2749953" cy="3308171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3760833" y="2124954"/>
            <a:ext cx="207398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3673923" y="1387243"/>
            <a:ext cx="2049048" cy="72479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教育经历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650415" y="2284529"/>
            <a:ext cx="2346160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少年时曾在北京市八一学校就读，后因家庭困难，转到农村上中学，1974年因病双腿瘫痪回到北京。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383754" y="1368193"/>
            <a:ext cx="2749953" cy="3308171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6704260" y="2124954"/>
            <a:ext cx="207398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6" name="TextBox 16"/>
          <p:cNvSpPr txBox="1"/>
          <p:nvPr/>
        </p:nvSpPr>
        <p:spPr>
          <a:xfrm>
            <a:off x="6617350" y="1387243"/>
            <a:ext cx="2049048" cy="72479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创作历程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93842" y="2284529"/>
            <a:ext cx="2346160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自1979年开始发表作品，其作品多以个人经历为创作素材，通过对生活的独特感悟和深入思考，展现出强烈的人文关怀和深刻的社会思考。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作家生平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5292" b="15292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4370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《我与地坛》以作者自身的经历为线索，通过对地坛的描绘和对生命的思考，表达了对生命的珍视、对命运的抗争以及对母爱的感恩之情。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0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4370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作品语言质朴自然，情感真挚深沉，通过细腻的笔触展现出作者对生活的独特感悟和深入思考。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0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创作风格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作品概述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alpha val="20000"/>
                  <a:lumMod val="40000"/>
                  <a:lumOff val="60000"/>
                </a:schemeClr>
              </a:gs>
              <a:gs pos="100000">
                <a:schemeClr val="accent4">
                  <a:alpha val="20000"/>
                  <a:lumMod val="75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448969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385516" y="1045031"/>
            <a:ext cx="2753967" cy="367540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40106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120301" y="-720998"/>
            <a:ext cx="1029414" cy="52372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9" name="AutoShape 9"/>
          <p:cNvSpPr/>
          <p:nvPr/>
        </p:nvSpPr>
        <p:spPr>
          <a:xfrm>
            <a:off x="6340106" y="1045031"/>
            <a:ext cx="1214515" cy="3952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11557" y="1045031"/>
            <a:ext cx="395268" cy="395268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395781" y="1045031"/>
            <a:ext cx="1214515" cy="3952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67232" y="1045031"/>
            <a:ext cx="395268" cy="395268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969" y="1045031"/>
            <a:ext cx="1214515" cy="3952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420419" y="1045031"/>
            <a:ext cx="395268" cy="395268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85865" y="1591177"/>
            <a:ext cx="2339957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文学价值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5865" y="2364664"/>
            <a:ext cx="2339957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《我与地坛》是史铁生的代表作之一，具有极高的文学价值，被誉为中国当代文学的经典之作。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5865" y="985937"/>
            <a:ext cx="862258" cy="523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653139" y="985937"/>
            <a:ext cx="862258" cy="523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92521" y="1591177"/>
            <a:ext cx="2339957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592521" y="2364664"/>
            <a:ext cx="2339957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作品通过对生命的独特感悟和对人生的深刻思考，触动了无数读者的心灵，激发了人们对于生命的珍视和对于命运的抗争精神。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67285" y="1591177"/>
            <a:ext cx="2339957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个人观点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67285" y="2364664"/>
            <a:ext cx="2339957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《我与地坛》对我来说是一部触动灵魂的作品，它让我更加珍视生命中的每一个时刻，更加深刻地理解了母爱的伟大和人生的意义。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99308" y="987881"/>
            <a:ext cx="862258" cy="523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7" name="Connector 47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</a:schemeClr>
              </a:gs>
              <a:gs pos="100000">
                <a:schemeClr val="accent2">
                  <a:alpha val="5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故事情节与人物形象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故事情节梳理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小说以北京地坛公园为背景，讲述了作者史铁生因身体原因常年到地坛公园思考人生，并在此过程中感悟生命的意义。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从史铁生对地坛公园的描述到他的人生哲学思考，再到他对母亲和爱情的感悟，情节层层深入，引人入胜。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关键事件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史铁生在公园中遇到了许多人，包括一对老夫妇、一个唱歌的小伙子、一个中年男子等，他们的故事对史铁生产生了深刻的影响。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5" name="AutoShape 5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TextBox 25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人物形象分析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355440" y="1226199"/>
            <a:ext cx="3296288" cy="3296288"/>
          </a:xfrm>
          <a:prstGeom prst="ellipse">
            <a:avLst/>
          </a:prstGeom>
        </p:spPr>
      </p:pic>
      <p:grpSp>
        <p:nvGrpSpPr>
          <p:cNvPr id="27" name="Group 27"/>
          <p:cNvGrpSpPr/>
          <p:nvPr/>
        </p:nvGrpSpPr>
        <p:grpSpPr>
          <a:xfrm>
            <a:off x="4033697" y="1011588"/>
            <a:ext cx="4894440" cy="1147020"/>
            <a:chOff x="4033697" y="1011588"/>
            <a:chExt cx="4894440" cy="1147020"/>
          </a:xfrm>
        </p:grpSpPr>
        <p:sp>
          <p:nvSpPr>
            <p:cNvPr id="28" name="AutoShape 28"/>
            <p:cNvSpPr/>
            <p:nvPr/>
          </p:nvSpPr>
          <p:spPr>
            <a:xfrm>
              <a:off x="4163121" y="1011588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4400711" y="1112782"/>
              <a:ext cx="2386908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史铁生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4400711" y="1492740"/>
              <a:ext cx="435005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一个身残志坚的年轻人，勇敢面对困境，不断探索生命的意义。</a:t>
              </a: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033697" y="1011588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033697" y="2300833"/>
            <a:ext cx="4894440" cy="1147020"/>
            <a:chOff x="4033697" y="2300833"/>
            <a:chExt cx="4894440" cy="1147020"/>
          </a:xfrm>
        </p:grpSpPr>
        <p:sp>
          <p:nvSpPr>
            <p:cNvPr id="33" name="AutoShape 33"/>
            <p:cNvSpPr/>
            <p:nvPr/>
          </p:nvSpPr>
          <p:spPr>
            <a:xfrm>
              <a:off x="4163121" y="2300833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4400711" y="2402027"/>
              <a:ext cx="2386908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母亲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4400711" y="2781985"/>
              <a:ext cx="435005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一个默默付出的母亲，为儿子操碎了心，是史铁生生命中的重要支柱。</a:t>
              </a:r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033697" y="2300833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4033697" y="3590078"/>
            <a:ext cx="4894440" cy="1147020"/>
            <a:chOff x="4033697" y="3590078"/>
            <a:chExt cx="4894440" cy="1147020"/>
          </a:xfrm>
        </p:grpSpPr>
        <p:sp>
          <p:nvSpPr>
            <p:cNvPr id="38" name="AutoShape 38"/>
            <p:cNvSpPr/>
            <p:nvPr/>
          </p:nvSpPr>
          <p:spPr>
            <a:xfrm>
              <a:off x="4163121" y="3590078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4400711" y="3691272"/>
              <a:ext cx="2386908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地坛公园的人物们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4400711" y="4071231"/>
              <a:ext cx="435005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每个人都有自己的故事和人生哲学，对史铁生产生了深刻的影响。</a:t>
              </a:r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033697" y="3590078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5400000">
            <a:off x="-1795051" y="1795051"/>
            <a:ext cx="5376408" cy="1786307"/>
          </a:xfrm>
          <a:prstGeom prst="rtTriangle">
            <a:avLst/>
          </a:prstGeom>
          <a:solidFill>
            <a:schemeClr val="accent1"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095863"/>
            <a:ext cx="5705961" cy="128054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50882" y="983385"/>
            <a:ext cx="4016008" cy="4016008"/>
          </a:xfrm>
          <a:prstGeom prst="round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5017551" y="1503787"/>
            <a:ext cx="3956567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史铁生通过在地坛公园的观察和思考，逐渐领悟到生命的意义不在于结果，而在于过程。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017551" y="1202857"/>
            <a:ext cx="3257428" cy="2869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017551" y="2765588"/>
            <a:ext cx="3956567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史铁生身残志坚，勇敢面对生活的困境，不断追求真理和意义。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017551" y="2493233"/>
            <a:ext cx="3257428" cy="2869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勇敢面对困境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7551" y="4073435"/>
            <a:ext cx="3956567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母亲默默付出，为儿子操碎了心，展现了母爱的伟大和无私。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17551" y="3768404"/>
            <a:ext cx="3257428" cy="2869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母爱的伟大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29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主题思想揭示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15" name="AutoShape 15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</a:schemeClr>
              </a:gs>
              <a:gs pos="100000">
                <a:schemeClr val="accent2">
                  <a:alpha val="5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艺术特色与语言风格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https://d.book118.com/415201031233011120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2024-09-23T07:04:38.209</cp:lastPrinted>
  <dcterms:created xsi:type="dcterms:W3CDTF">2024-09-22T23:04:38Z</dcterms:created>
  <dcterms:modified xsi:type="dcterms:W3CDTF">2024-09-22T23:04:40Z</dcterms:modified>
</cp:coreProperties>
</file>