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7E842-B5CE-4415-89B6-07649B45B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CC10F-528D-4A74-BFA3-E49F7854C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8D623-DB64-4254-BFB7-9DB614E02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6FA4A-04F9-4E71-B862-CDC7AABB3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E3A6C2-E4EC-4F99-8432-B03884B5F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FAC1F3-DBEF-4081-938C-529A16B78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D57332-ECCC-47D0-9B7F-359FBD879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9CC86-ABFB-4764-94D6-07685AE3A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E8030-C869-4310-A41E-382D9B5EB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DC449-D50D-49AA-AB6F-DAC746D8C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A2260-B467-4425-9305-1CDF10F63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02141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医疗行业2024年制度重构与质量保障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医疗行业制度现状及问题分析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制度重构方案设计与实施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质量保障体系构建与完善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制度重构与质量保障实施效果评估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随着医疗技术的不断创新和人们健康需求的增长，医疗行业正处于快速发展阶段。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医疗行业快速发展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当前医疗行业的制度体系存在诸多不足，如政策不连贯、监管不到位等，亟待完善。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制度体系亟待完善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医疗质量问题频发，严重影响患者安全和医疗行业的公信力。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质量保障问题突出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250" r="28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增强医疗行业公信力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提高医疗服务质量，有助于增强患者对医疗行业的信任度，提升行业公信力。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通过制度重构和质量保障措施，提升医疗服务质量，保障患者安全。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促进医疗行业健康发展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完善的制度体系和有效的质量保障措施有助于医疗行业实现健康、可持续发展。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75" r="7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制度重构方案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汇报将详细介绍医疗行业制度重构的方案，包括政策调整、监管机制改革等方面。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质量保障措施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汇报将阐述医疗质量保障的具体措施，如医疗技术评估、医护人员培训、患者安全管理等。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实施计划与预期成果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汇报将展示制度重构和质量保障措施的实施计划，以及预期实现的成果和影响。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医疗行业制度现状及问题分析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现有制度体系概述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医疗行业制度体系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当前医疗行业的制度体系主要包括医疗法规、医疗政策、医疗标准等方面，涵盖了医疗服务的各个方面。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制度体系的作用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医疗行业的制度体系在规范医疗服务行为、保障医疗质量和安全、促进医疗行业发展等方面发挥着重要作用。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部分医疗机构存在对制度执行不力的情况，如违反诊疗规范、过度医疗等。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医疗行业监管存在漏洞和不足，如一些非法医疗机构和非法行医行为得不到及时有效的打击和惩处。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875" r="9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83" r="1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随着医疗技术的不断发展和医疗模式的转变，部分现有制度已经不适应新的形势和需要，制度更新滞后。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制度更新滞后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制度执行中存在的问题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部分制度设计存在缺陷和不足，如制度内容过于笼统、缺乏可操作性等，导致制度难以有效执行。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制度设计缺陷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部分医疗机构和医务人员为了追求经济利益，存在违反制度规定的行为。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利益驱动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医疗行业监管机制不完善，监管部门存在人力、物力等方面的不足，导致监管不到位。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监管机制不完善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部分医疗机构和医务人员对制度了解和认识不足，制度宣传不足，导致制度执行不力。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制度宣传不足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制度重构方案设计与实施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187" b="141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建立高效、透明、可持续的医疗行业制度，提升医疗服务质量，降低医疗成本，增强患者满意度和信任度。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以患者为中心，以质量和安全为基础，以创新和科技为驱动，以公平和可及为目标。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制度重构目标与原则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构建分级诊疗制度，优化医疗资源配置，提升基层医疗服务能力。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医疗服务体系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完善医疗保险制度，提高保障水平，减轻患者经济负担。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医疗保障制度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改革药品采购和流通制度，降低药品价格，保障药品质量和供应。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药品供应制度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加强医疗行业监管，建立严格的医疗质量评价体系和奖惩机制。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制度框架设计与优化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推动互联网与医疗服务的深度融合，提供在线咨询、远程诊疗等便捷服务。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利用人工智能技术辅助医生进行诊断和治疗，提高医疗服务的精准度和效率。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建立多学科协作机制，为患者提供全面的诊疗方案和个性化的服务。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患者参与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鼓励患者参与医疗决策和管理，提升患者满意度和信任度。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关键制度创新与突破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实施步骤与时间安排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制定详细实施方案和时间表（2024年第一季度）。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在部分地区或医疗机构开展试点工作（2024年第三季度）。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组织专家团队进行方案论证和评估（2024年第二季度）。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总结试点经验，逐步推广至全国范围（2024年第四季度及以后）。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质量保障体系构建与完善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https://d.book118.com/415202141211011104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2024-09-14T08:28:28.128</cp:lastPrinted>
  <dcterms:created xsi:type="dcterms:W3CDTF">2024-09-14T00:28:28Z</dcterms:created>
  <dcterms:modified xsi:type="dcterms:W3CDTF">2024-09-14T00:28:30Z</dcterms:modified>
</cp:coreProperties>
</file>