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1538E-750D-4064-8AAB-DE11EFAAE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BBDBA-7656-4B93-8E5E-2D5A87044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3BEB3-1CD5-4865-91CC-EF18D17AE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498AA-F0B6-4A5F-B2E5-8E199DB3D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C1EF6-6851-4BEC-BBF8-1A052ED41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36352E-5F3E-4A54-9CDD-F3EA00A17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E74B22-0C85-4057-A5F9-FF5AB1C04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B8C2C-B506-4CAF-B544-75A8C4577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8E034-17C8-492E-A0D1-06F116119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417C8-F7E3-4F70-85E0-D32899DA7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7A897-6902-4410-AE9C-7453C7949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0301103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服务队年度工作总结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经验教训与总结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团队建设与协作情况回顾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感谢与致辞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随着社会发展，居民对服务的需求逐渐多元化，要求服务队提供更丰富、更高质量的服务。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疫情给服务队工作带来挑战，需要在保障安全的前提下，创新服务模式。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为提高工作效率，服务队进行了组织架构调整，明确了各部门职责。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服务队成立于XXXX年，现有志愿者XX人，服务范围涵盖全市多个社区。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成立时间与规模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包括老年人关爱、儿童教育、环保倡导、社区安全等多个领域。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服务领域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与多个社会组织、企事业单位建立合作关系，共同开展公益活动。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服务队基本情况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拓展服务领域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加强宣传推广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优化组织管理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697" b="69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通过培训、交流等方式，提升志愿者服务水平，确保服务质量达标。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针对社会新需求，开发新的服务项目，满足居民多元化需求。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利用多种渠道宣传服务队工作成果，提高社会认知度和影响力。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完善内部管理制度，提高团队协作效率，加强与其他组织的合作与交流。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本年度共完成XX个服务项目，包括XX个大型项目和XX个中小型项目。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服务项目数量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所有服务项目均按照客户要求完成，并通过了相关部门的验收。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服务项目质量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在服务项目执行过程中，我们注重团队协作和沟通，提高了工作效率。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服务项目效率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客户对我们的服务态度和专业技能表示认可，认为我们提供了高质量的服务。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通过问卷调查和电话回访，客户对我们的服务满意度达到了XX%。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根据客户反馈，我们需要在服务响应速度和服务流程优化方面进一步提升。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在某市政府公共服务项目中，我们创新性地提出了解决方案，提高了服务效率和质量，获得了市政府和市民的好评。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在某知名电商平台运营项目中，我们凭借出色的运营能力和团队协作精神，帮助客户实现了业务量的快速增长。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在某大型企业信息化项目中，我们凭借丰富的经验和专业技术，成功解决了客户遇到的技术难题，得到了客户的高度评价。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优秀案例展示与分享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问题分析与改进措施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客户反映服务请求响应不够迅速，影响了客户体验。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服务响应速度慢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部分客户反馈服务质量不稳定，有时无法达到预期效果。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与客户沟通时存在误解和障碍，导致服务效果打折。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服务过程中遇到的问题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服务团队人员数量有限，导致服务响应速度缓慢。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新员工缺乏足够的培训和实践经验，导致服务质量不稳定。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团队内部及客户沟通机制不完善，导致信息传递不畅。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沟通机制不健全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扩大服务团队规模，提高服务响应速度。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增加人员配备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对新员工进行系统的培训和实践指导，提升服务质量。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完善团队内部及客户沟通机制，确保信息畅通无阻。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优化沟通机制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定期对服务过程进行回顾和总结，针对问题制定改进措施，并持续跟进实施情况。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定期回顾与改进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改进措施与实施方案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经验教训与总结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https://d.book118.com/415203011030011113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2024-09-19T18:24:38.888</cp:lastPrinted>
  <dcterms:created xsi:type="dcterms:W3CDTF">2024-09-19T10:24:38Z</dcterms:created>
  <dcterms:modified xsi:type="dcterms:W3CDTF">2024-09-19T10:24:40Z</dcterms:modified>
</cp:coreProperties>
</file>