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B9427-16BE-41FB-BA51-3D5A9D1DC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2CA46-B156-4DB6-9CDB-DEF8E63E1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CDDA3-4A78-42A2-B083-81FB5F694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7CF77-8D27-4A85-ADEC-40237CA54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A8D24F-60EC-4AFF-8285-4F68B0922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F96B4B-DFBF-4016-996B-6882DE1F2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20EC9F-AA8E-4801-AC65-5EF196790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550C8-4EB9-420F-A406-1C68095AD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54DEF-E920-4764-ABF0-E7582B30F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F4969-1E21-443E-A821-64C3CEB42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80D6C-89BC-44CB-B206-ABDB38899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032202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旅游政策与法规》课件：外国人入境出境与停留居留规范\n## 1.外国人入境出境与停留居留政策概述\n### 1.1外国人入境出境政策的历史演变\n### 1.2外国人停留居留政策的基本原则\n### 1.3当前外国人入境出境与停留居留政策的特点\n## 2.外国人入境签证制度\n### 2.1签证制度的种类与适用范围\n### 2.2签证申请流程与所需材料\n### 2.3签证审批与延期政策\n## 3.外国人出境管理\n### 3.1出境登记制度\n### 3.2出境查验与放行程序\n### 3.3出境违法处理与限制措施\n## 4.外国人停留居留规范\n### 4.1停留居留证件的种类与申请条件\n### 4.2停留居留期限与延期规定\n### 4.3停留居留期间的权益保障与义务履行\n## 5.特殊群体的入境出境与停留居留政策\n### 5.1外国留学生与访问学者政策\n### 5.2外国投资者与企业家政策\n### 5.3外国劳工与家庭团聚政策\n## 6.外国人入境出境与停留居留政策的未来发展趋势\n### 6.1政策国际化的趋势\n### 6.2政策个性化的趋势\n### 6.3政策科技化的趋势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《旅游政策与法规》课件：外国人入境出境与停留居留规范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外国人入境出境与停留居留政策概述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封建社会时期</a:t>
                </a:r>
                <a:endParaRPr/>
              </a:p>
            </p:txBody>
          </p:sp>
          <p:sp>
            <p:nvSpPr>
              <p:cNvPr id="2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外国人入境出境受到严格的限制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主要针对外国使节、商人和传教士等特殊群体</a:t>
                </a:r>
                <a:endParaRPr/>
              </a:p>
            </p:txBody>
          </p:sp>
        </p:grpSp>
        <p:grpSp>
          <p:nvGrpSpPr>
            <p:cNvPr id="21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资本主义社会时期</a:t>
                </a:r>
                <a:endParaRPr/>
              </a:p>
            </p:txBody>
          </p:sp>
          <p:sp>
            <p:nvSpPr>
              <p:cNvPr id="2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外国人入境出境政策逐渐放宽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各国开始实行护照制度，方便外国人出入境</a:t>
                </a:r>
                <a:endParaRPr/>
              </a:p>
            </p:txBody>
          </p:sp>
        </p:grpSp>
        <p:grpSp>
          <p:nvGrpSpPr>
            <p:cNvPr id="22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现代社会时期</a:t>
                </a:r>
                <a:endParaRPr/>
              </a:p>
            </p:txBody>
          </p:sp>
          <p:sp>
            <p:nvSpPr>
              <p:cNvPr id="22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外国人入境出境政策更加灵活多样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各国推出各种签证政策，吸引外国游客和投资</a:t>
                </a:r>
                <a:endParaRPr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外国人入境出境政策的历史演变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合法原则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外国人停留居留必须遵守国家法律和相关规定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非法停留居留将受到法律制裁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平等原则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各国对待外国人的停留居留政策应平等对待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不应因国籍、种族、宗教等原因歧视外国人</a:t>
                </a:r>
                <a:endParaRPr/>
              </a:p>
            </p:txBody>
          </p:sp>
          <p:pic>
            <p:nvPicPr>
              <p:cNvPr id="23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人道主义原则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各国在制定和实施外国人停留居留政策时，应充分考虑外国人的基本权益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对于特殊群体，如难民、伤病人员等，应给予特殊关照</a:t>
                </a:r>
                <a:endParaRPr/>
              </a:p>
            </p:txBody>
          </p:sp>
          <p:pic>
            <p:nvPicPr>
              <p:cNvPr id="24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外国人停留居留政策的基本原则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5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各国根据自身国情和需要，制定不同的外国人入境出境与停留居留政策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有的国家实行严格的签证制度，有的国家则实行较为宽松的落地签政策</a:t>
                </a:r>
                <a:endParaRPr/>
              </a:p>
            </p:txBody>
          </p:sp>
          <p:sp>
            <p:nvSpPr>
              <p:cNvPr id="25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政策多样化</a:t>
                </a:r>
                <a:endParaRPr/>
              </a:p>
            </p:txBody>
          </p:sp>
        </p:grpSp>
        <p:grpSp>
          <p:nvGrpSpPr>
            <p:cNvPr id="25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政策灵活性</a:t>
                </a:r>
                <a:endParaRPr/>
              </a:p>
            </p:txBody>
          </p:sp>
          <p:sp>
            <p:nvSpPr>
              <p:cNvPr id="25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随着国际交往的日益频繁，各国对外国人入境出境与停留居留政策进行调整和优化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以适应不断变化的国际形势和需求</a:t>
                </a:r>
                <a:endParaRPr/>
              </a:p>
            </p:txBody>
          </p:sp>
        </p:grpSp>
        <p:grpSp>
          <p:nvGrpSpPr>
            <p:cNvPr id="25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政策科技化</a:t>
                </a:r>
                <a:endParaRPr/>
              </a:p>
            </p:txBody>
          </p:sp>
          <p:sp>
            <p:nvSpPr>
              <p:cNvPr id="25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各国利用科技手段，如电子签证、人脸识别等，提高外国人入境出境与停留居留管理的效率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降低管理成本，提高服务水平</a:t>
                </a:r>
                <a:endParaRPr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当前外国人入境出境与停留居留政策的特点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外国人入境签证制度</a:t>
            </a:r>
            <a:endParaRPr/>
          </a:p>
        </p:txBody>
      </p:sp>
      <p:sp>
        <p:nvSpPr>
          <p:cNvPr id="26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签证种类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旅游签证：适用于短期访问、观光、度假的外国人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商务签证：适用于商务考察、商务会谈的外国人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学习签证：适用于来华留学的外国人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工作签证：适用于来华工作的外国人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移民签证：适用于申请在华定居的外国人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适用范围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签证制度适用于各国公民，包括外交官员、公务人员和普通公民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部分国家之间实行免签政策，简化入境手续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签证制度的种类与适用范围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申请流程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递交签证申请：申请人向使领馆递交签证申请材料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签证审核：使领馆对申请材料进行审核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签证发放：审核通过后，使领馆发放签证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所需材料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有效护照：申请人需持有有效护照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签证申请表：填写完整的签证申请表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证件照：提供近期证件照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其他材料：根据签证类型，提供相应的证明材料，如邀请函、银行存款证明等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签证申请流程与所需材料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签证审批与延期政策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审批政策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各国使领馆根据国家法律和相关规定，对签证申请进行审核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审核标准可能因国家和签证类型而异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延期政策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签证到期前，申请人可以申请延期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延期申请需提交相关证明材料，如行程安排、住宿证明等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延期审批结果根据使领馆的审核结果而定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外国人出境管理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出境登记制度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出境登记制度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外国人出境前需向出入境管理部门进行登记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登记内容包括出境时间、目的地、交通工具等信息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出境登记流程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递交出境登记申请：申请人向出入境管理部门递交申请材料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审核与批准：出入境管理部门对申请材料进行审核，批准后发放出境证件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出境查验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外国人出境时需出示有效的出境证件，如护照、签证等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出入境管理部门对出境证件进行查验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放行程序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查验通过后，出入境管理部门放行外国人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外国人按照规定的交通工具和行程出境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出境查验与放行程序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出境违法处理与限制措施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违法处理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对于违反出境规定的外国人，出入境管理部门将依法处理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违法行为可能包括非法出境、逾期滞留等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限制措施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对于违法的外国人，出入境管理部门可以采取限制措施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如限制再次入境、驱逐出境等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https://d.book118.com/415203220212011111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《旅游政策与法规》课件：外国人入境出境与停留居留规范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2024-09-17T09:37:29.225</cp:lastPrinted>
  <dcterms:created xsi:type="dcterms:W3CDTF">2024-09-17T01:37:29Z</dcterms:created>
  <dcterms:modified xsi:type="dcterms:W3CDTF">2024-09-17T01:37:31Z</dcterms:modified>
</cp:coreProperties>
</file>