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62B91-3822-4B43-AD3E-4148349EA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0531D-288C-4CE3-BBFC-4004BE7AF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6747E-2FC4-4FA9-9D28-62F75A43C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7DFA9-8FE4-4994-AFE4-B667EEA02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BC3189-6F4A-4B4A-A82D-AB45537D1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FBC531-1C30-4385-A01F-CC7D20326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498316-D270-48AC-A77B-DFC130D8F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47383-352A-4630-9E05-CE612DC7E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B5CBD-FCCD-4FCF-B397-FB941B31F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8E641-EFBC-43B6-B5C7-EDA491DB3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AECB9-2538-46D4-8EC3-66A35D67E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04042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与物业责任风险点评\n## 1. 《民法典》概述及其对物业管理的影响\n### 1.1 《民法典》的立法背景与意义\n### 1.2 《民法典》中与物业管理相关的法律规定\n### 1.3 《民法典》对物业管理行业的挑战与机遇\n## 2. 物业责任风险的类型及成因\n### 2.1 物业责任风险的定义与分类\n### 2.2 物业责任风险的主要成因\n### 2.3 物业责任风险对物业管理的影响\n## 3. 《民法典》对物业责任风险的规制\n### 3.1 《民法典》对物业责任风险的承担与分配\n### 3.2 《民法典》对物业责任风险的预防与化解\n### 3.3 《民法典》对物业责任风险的法律救济\n## 4. 物业服务行业如何应对《民法典》带来的挑战\n### 4.1 提高物业管理水平，降低物业责任风险\n### 4.2 加强物业管理行业法律法规宣传教育\n### 4.3 建立健全物业责任风险管理制度\n## 5. 《民法典》与物业责任风险的案例分析\n### 5.1 《民法典》在物业责任风险案例中的适用\n### 5.2 物业责任风险案例的教训与启示\n### 5.3 《民法典》对物业责任风险案例的影响与意义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《民法典》与物业责任风险点评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 《民法典》概述及其对物业管理的影响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《民法典》的立法背景与意义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组合 16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8" name="组合 16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《民法典》的立法背景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中国特色社会主义法律体系的完善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适应社会发展的需要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保护公民、法人和其他组织的合法权益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3" name="组合 17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《民法典》的意义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奠定了中国法治社会的基础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为物业管理提供了基本的法律遵循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物业管理的法律规定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物业服务合同的规定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物业使用与维护的规定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物业纠纷解决的规定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《民法典》对物业管理的影响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规范了物业管理行业的行为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保障了业主的合法权益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有利于物业管理行业的健康发展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《民法典》中与物业管理相关的法律规定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物业服务行业需要适应新的法律规定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物业服务企业需要提高管理水平和服务质量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物业纠纷解决机制需要进一步完善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机遇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《民法典》为物业管理行业提供了法律保障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有利于物业管理行业创新服务模式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有利于提高物业管理行业的整体水平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《民法典》对物业管理行业的挑战与机遇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100"/>
              <a:t> 物业责任风险的类型及成因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物业责任风险的定义与分类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组合 21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组合 21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物业责任风险的定义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物业服务企业在物业管理过程中产生的法律责任风险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包括合同纠纷、侵权纠纷、财产纠纷等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组合 22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物业责任风险的分类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合同责任风险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侵权责任风险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财产责任风险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组合 2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2" name="组合 23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物业服务企业内部管理不善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管理制度不完善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人员素质参差不齐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组合 23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物业服务企业与业主之间的纠纷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侵权纠纷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财产纠纷</a:t>
                </a:r>
                <a:endParaRPr/>
              </a:p>
            </p:txBody>
          </p:sp>
          <p:pic>
            <p:nvPicPr>
              <p:cNvPr id="24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组合 24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外部环境因素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社会环境变化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行业竞争加剧</a:t>
                </a:r>
                <a:endParaRPr/>
              </a:p>
            </p:txBody>
          </p:sp>
          <p:pic>
            <p:nvPicPr>
              <p:cNvPr id="24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物业责任风险的主要成因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导致业主对物业服务企业的信任度下降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影响物业服务企业的市场竞争力</a:t>
                </a:r>
                <a:endParaRPr/>
              </a:p>
            </p:txBody>
          </p:sp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影响物业服务企业的声誉和形象</a:t>
                </a:r>
                <a:endParaRPr/>
              </a:p>
            </p:txBody>
          </p:sp>
        </p:grpSp>
        <p:grpSp>
          <p:nvGrpSpPr>
            <p:cNvPr id="25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导致物业服务企业承担法律责任和经济赔偿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影响物业服务企业的收入和利润</a:t>
                </a:r>
                <a:endParaRPr/>
              </a:p>
            </p:txBody>
          </p:sp>
          <p:sp>
            <p:nvSpPr>
              <p:cNvPr id="25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影响物业服务企业的经济效益</a:t>
                </a:r>
                <a:endParaRPr/>
              </a:p>
            </p:txBody>
          </p:sp>
          <p:sp>
            <p:nvSpPr>
              <p:cNvPr id="25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导致业主的财产损失和人身伤害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影响业主的生活质量和财产安全</a:t>
                </a:r>
                <a:endParaRPr/>
              </a:p>
            </p:txBody>
          </p:sp>
          <p:sp>
            <p:nvSpPr>
              <p:cNvPr id="26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影响业主的合法权益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物业责任风险对物业管理的影响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000"/>
              <a:t> 《民法典》对物业责任风险的规制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物业责任风险的承担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物业服务企业承担合同责任和侵权责任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物业服务企业承担财产责任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物业责任风险的分配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物业服务企业与业主之间的责任分配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物业服务企业与第三方之间的责任分配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《民法典》对物业责任风险的承担与分配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https://d.book118.com/415204042033011111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《民法典》与物业责任风险点评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2024-09-16T20:43:00.833</cp:lastPrinted>
  <dcterms:created xsi:type="dcterms:W3CDTF">2024-09-16T12:43:00Z</dcterms:created>
  <dcterms:modified xsi:type="dcterms:W3CDTF">2024-09-16T12:43:02Z</dcterms:modified>
</cp:coreProperties>
</file>