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6261-D15A-4AFD-B708-005231A4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CFDFF-3611-4A53-86B4-F5271077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18A4F-BC05-435E-BAFF-8599B91E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F5BCB-8E72-4DA7-9234-887ACF40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EE46B-AA98-4A22-AC6C-3E6311AF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52DFB-B1F8-4147-82D9-E083C468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DF8AF-66D9-4684-84EA-013C099B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CB199-2986-4D6C-BEA6-8385F908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7C51C-58F7-498A-896A-5ACAA1E9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529A-0B4C-408C-8B50-25AEB93E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D30D7-42C0-4BD9-A6AB-8DF8A1AF4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41031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务犯罪及其预防\n## 1.职务犯罪的基本概念与类型\n### 1.1职务犯罪的定义及构成要件\n### 1.2职务犯罪的种类及特点\n### 1.3职务犯罪的相关法律法规\n## 2.职务犯罪的原因分析\n### 2.1社会政治经济环境的影响\n### 2.2单位内部管理制度的漏洞\n### 2.3个人道德品质的缺失\n## 3.职务犯罪的预防策略\n### 3.1加强法律法规制度建设\n### 3.2完善单位内部管理制度\n### 3.3提高个人道德品质与教育\n## 4.职务犯罪的侦查与惩治\n### 4.1职务犯罪的侦查方法与技术\n### 4.2职务犯罪的惩治措施与程序\n### 4.3职务犯罪典型案例分析\n## 5.职务犯罪的预防体系建设\n### 5.1构建多层次预防体系\n### 5.2加强职务犯罪预防宣传与教育\n### 5.3建立职务犯罪预防的长效机制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职务犯罪及其预防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职务犯罪的基本概念与类型</a:t>
            </a:r>
            <a:endParaRPr/>
          </a:p>
        </p:txBody>
      </p:sp>
      <p:sp>
        <p:nvSpPr>
          <p:cNvPr id="10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职务犯罪的定义及构成要件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职务犯罪是指国家工作人员利用职务上的便利，侵犯国家、集体利益，谋取非法利益的犯罪行为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犯罪主体：国家工作人员，包括国家机关、国有企事业单位、人民团体等工作人员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犯罪客体：国家、集体利益，包括财产性利益和非财产性利益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犯罪手段：利用职务上的便利，包括滥用职权、徇私舞弊、贪污受贿等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职务犯罪的构成要件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主体要件：具备国家工作人员身份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客体要件：侵犯国家、集体利益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手段要件：利用职务上的便利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目的要件：谋取非法利益</a:t>
            </a:r>
            <a:endParaRPr/>
          </a:p>
        </p:txBody>
      </p:sp>
      <p:cxnSp>
        <p:nvCxnSpPr>
          <p:cNvPr id="13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职务犯罪的种类</a:t>
                </a:r>
                <a:endParaRPr/>
              </a:p>
            </p:txBody>
          </p:sp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贪污贿赂犯罪：包括贪污、挪用公款、受贿、行贿等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滥用职权犯罪：包括滥用职权、徇私舞弊、玩忽职守等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侵犯财产犯罪：包括挪用资金、挪用公款、侵犯著作权、侵犯商业秘密等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其他职务犯罪：包括徇私枉法、报复陷害、泄露国家秘密等</a:t>
                </a:r>
                <a:endParaRPr/>
              </a:p>
            </p:txBody>
          </p:sp>
          <p:sp>
            <p:nvSpPr>
              <p:cNvPr id="1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职务犯罪的特点</a:t>
                </a:r>
                <a:endParaRPr/>
              </a:p>
            </p:txBody>
          </p:sp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犯罪主体特定：国家工作人员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犯罪手段隐蔽：利用职务上的便利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犯罪目的明确：谋取非法利益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社会危害性大：侵犯国家、集体利益，损害公平正义</a:t>
                </a:r>
                <a:endParaRPr/>
              </a:p>
            </p:txBody>
          </p:sp>
          <p:sp>
            <p:nvSpPr>
              <p:cNvPr id="1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职务犯罪的种类及特点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职务犯罪的相关法律法规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刑法：对职务犯罪进行定罪处罚的法律依据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贪污贿赂犯罪：刑法第三百八十二条至第三百八十九条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滥用职权犯罪：刑法第三百九十七条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侵犯财产犯罪：刑法第二百六十四条至第二百七十二条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其他职务犯罪：刑法第三百九十八条至第四百一十条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刑事诉讼法：规定职务犯罪侦查、起诉、审判的程序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侦查程序：刑事诉讼法第一百零六条至第一百一十二条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起诉程序：刑事诉讼法第一百三十六条至第一百四十二条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审判程序：刑事诉讼法第一百四十四条至第一百五十条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监察法：规定职务犯罪的监察程序和监察制度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监察程序：监察法第三十条至第三十九条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监察制度：监察法第四十条至第四十二条</a:t>
            </a:r>
            <a:endParaRPr/>
          </a:p>
        </p:txBody>
      </p:sp>
      <p:cxnSp>
        <p:nvCxnSpPr>
          <p:cNvPr id="15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职务犯罪的原因分析</a:t>
            </a:r>
            <a:endParaRPr/>
          </a:p>
        </p:txBody>
      </p:sp>
      <p:sp>
        <p:nvSpPr>
          <p:cNvPr id="16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6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社会环境：政治体制、经济发展水平、法治环境等影响职务犯罪的产生和预防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政治体制：权力过于集中，容易导致权力滥用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经济发展水平：贫富差距扩大，物质诱惑增加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法治环境：法律体系不完善，执法不严，司法不公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经济环境：市场竞争、利益分配、资源配置等影响职务犯罪的产生和预防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市场竞争：市场竞争加剧，利益冲突增多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利益分配：利益分配不公，诱发职务犯罪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资源配置：资源配置不合理，滋生腐败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社会政治经济环境的影响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管理制度：单位内部管理制度不健全，权力运行不规范，容易导致职务犯罪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权力过于集中：领导一言堂，权力缺乏监督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信息公开不足：信息不透明，群众监督难以落实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考核评价不公：考核评价制度不完善，容易导致滥用职权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监管机制：单位内部监管机制缺失，对职务犯罪的预防和惩治不力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监管主体：监管机构不明确，监管人员不足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监管手段：监管手段落后，难以发现职务犯罪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监管效果：监管效果不佳，职务犯罪频发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单位内部管理制度的漏洞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道德品质：个人道德品质低下，抵御不住物质诱惑，容易走上职务犯罪道路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价值观扭曲：权力观、金钱观扭曲，追求个人利益最大化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道德底线失守：道德底线失守，无视法律法规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心理失衡：心理失衡，追求虚荣、攀比，诱发职务犯罪</a:t>
                </a:r>
                <a:endParaRPr/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教育培训：个人教育培训不足，道德品质提高受限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思想政治教育：思想政治教育不到位，道德观念淡薄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法律法规教育：法律法规教育不足，法律意识淡薄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职业道德教育：职业道德教育缺失，职业操守不强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个人道德品质的缺失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职务犯罪的预防策略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完善法律法规：完善刑法、刑事诉讼法、监察法等法律法规，明确职务犯罪的定罪处罚标准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刑法修订：修订刑法，加大职务犯罪的打击力度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刑事诉讼法修订：修订刑事诉讼法，完善职务犯罪侦查、起诉、审判程序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监察法制定：制定监察法，加强职务犯罪的监察和预防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建立健全法律法规制度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建立职务犯罪预防制度：建立健全职务犯罪预防制度，规范权力运行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完善监察体制：完善监察体制，加强职务犯罪的监察和惩治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加强法律宣传教育：加强法律宣传教育，提高公民法律意识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加强法律法规制度建设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https://d.book118.com/415204103101011120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职务犯罪及其预防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2024-09-22T17:14:02.593</cp:lastPrinted>
  <dcterms:created xsi:type="dcterms:W3CDTF">2024-09-22T09:14:02Z</dcterms:created>
  <dcterms:modified xsi:type="dcterms:W3CDTF">2024-09-22T09:14:04Z</dcterms:modified>
</cp:coreProperties>
</file>