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F5E84BF-E223-42CA-9696-BFD109E9B5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6278A45-218E-4BCB-8B01-5764CE480C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B184B2-92A7-4E95-A5E1-684F31BB17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19E05E5-730E-49F0-A210-49E844BE3E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E0D649-3541-447E-BF2E-99B590118ED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397B39D-EFAF-4E75-BEA7-FD31E53CB4D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07CEB74-155E-4166-8E4B-45B88C0FCC8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993B6F-E6D8-49A1-BD80-9883E7098C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F0EA91-07DD-4B13-832A-B7AB7F4C02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83D571-34BB-40DD-9427-F980301382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879D5E-B81B-4BE1-A638-1DB981FD76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15210242320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《微生物的新陈代谢》ppt课件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微生物概述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新陈代谢概述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微生物的新陈代谢方式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微生物新陈代谢的调控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微生物新陈代谢的应用</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微生物概述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微生物是一类微小生物的统称，包括细菌、病毒、真菌、原生动物等。</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微生物是地球上数量最多、分布最广的生物群体，它们可以在各种环境条件下生存，包括土壤、水体、空气等。根据其形态、结构和生活习性等方面的差异，微生物可分为细菌、病毒、真菌、原生动物等多个类别。</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微生物的定义与分类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微生物具有多种形态，如球形、杆形、螺旋形等，其结构包括细胞壁、细胞膜、细胞质等部分。</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不同种类的微生物具有不同的形态和结构特征。例如，细菌通常呈球形或杆形，其细胞壁主要由肽聚糖组成，细胞膜则由磷脂和蛋白质组成。病毒的形态则多种多样，有的呈球形，有的呈杆形或螺旋形。原生动物则通常呈球形或变形虫状。</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微生物的形态与结构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微生物的生长与繁殖</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微生物通过分裂生殖的方式进行繁殖，其生长曲线可分为延滞期、对数期、稳定期和衰亡期。</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微生物的生长和繁殖是一个动态的过程，通常可以分为四个阶段。在延滞期，微生物适应环境并准备繁殖；在对数期，微生物快速分裂生长；在稳定期，微生物生长速度减缓，营养物质消耗降低；在衰亡期，微生物死亡数量超过生长数量，种群数量下降。不同种类的微生物和不同的生长条件会导致不同的生长曲线。</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新陈代谢概述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新陈代谢是生物体内不断进行物质和能量转化的过程，包括合成代谢和分解代谢两种类型。</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新陈代谢是生物体内不断进行物质和能量转化的过程，是生物体维持生命活动的基础。合成代谢是指生物体通过一系列生化反应将简单的物质合成复杂的大分子物质，如蛋白质、核酸等；分解代谢是指生物体将大分子物质分解为简单的物质，如葡萄糖、氨基酸等。</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新陈代谢的定义与类型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新陈代谢的过程涉及到多个生化反应，产生多种中间产物和终产物，为生物体的生长、发育和繁殖提供所需的能量和物质。</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新陈代谢是一系列生化反应的组合，这些反应在细胞内不同的部位进行。在合成代谢中，简单物质经过一系列生化反应合成为复杂的大分子物质，如蛋白质、核酸等。在分解代谢中，大分子物质被分解为简单的物质，如葡萄糖、氨基酸等，同时释放出能量供生物体使用。这些能量和物质是生物体生长、发育和繁殖所必需的。</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新陈代谢的过程与产物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生物体通过多种方式调控新陈代谢的过程，以适应环境变化和满足自身需求。</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生物体通过多种方式调控新陈代谢的过程，包括激素调节、神经调节和自身调节等。激素调节是指某些激素可以促进或抑制某些生化反应的进行；神经调节是指神经系统可以通过神经信号传递来调控某些生化反应的进行；自身调节是指某些生化反应的速率会随着底物浓度的变化而自动调节。这些调控机制使得生物体能够更好地适应环境变化和满足自身需求。</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新陈代谢的调控机制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微生物的新陈代谢方式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https://d.book118.com/415210242320011041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2024-09-02T14:39:59.783</cp:lastPrinted>
  <dcterms:created xsi:type="dcterms:W3CDTF">2024-09-02T06:39:59Z</dcterms:created>
  <dcterms:modified xsi:type="dcterms:W3CDTF">2024-09-02T06:40:01Z</dcterms:modified>
</cp:coreProperties>
</file>