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390EDB-5D3E-4F11-AE41-D0F689F46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07A5A-C6E7-48C6-8004-B87CEF52B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51210A-7C84-47FE-B74B-673E74BB6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372F7B-01E6-455A-B338-947AA914EA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AF9762-29C1-46AC-9577-8632C5638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1A5266-B4A9-4BBD-B487-197FEDBBD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492B14-804F-49F2-B1F9-D9BAC5F5DE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AD68E7-2E78-4BDF-9A66-FF9744250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21E575-C2DD-4EBA-B8D1-E459D1B0F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E92D28-FEAD-40B2-A72F-71488ED97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907E3B-6612-4C25-8A71-E52E2BA40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5211334004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五积科普讲座课件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常见五积类型及特点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五积与健康关系探讨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中医辨证论治方法在五积治疗中的应用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现代医学对五积的认识和处理策略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五积是指气、血、痰、湿、食五种病理产物在体内积聚而形成的病症。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根据病理产物的不同，五积可分为气积、血积、痰积、湿积和食积。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五积定义与分类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544" b="754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五积的形成多与情志失调、饮食不节、外感六淫、脏腑功能失调等因素有关。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各种因素导致气血运行不畅，津液代谢失常，食物停滞不化，最终形成气、血、痰、湿、食五种病理产物的积聚。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五积形成原因及机制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中医理论体系的重要组成部分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五积理论是中医理论体系中的重要组成部分，对于指导临床实践具有重要意义。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辨证施治的重要依据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五积的辨证施治是中医治疗疾病的重要手段之一，医生通过辨别五积的类型和程度，制定针对性的治疗方案。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五积在中医理论体系中的地位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563" r="255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五积的临床表现各异，常见的有胸闷、胁痛、腹胀、食欲不振、肢体麻木等症状。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五积的诊断主要依据患者的病史、症状、体征以及舌象、脉象等中医四诊信息，同时结合现代医学检查手段进行综合判断。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常见五积类型及特点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食积是指饮食不节，停聚中焦，积而不化，气滞不行所形成的一种胃肠疾患。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食积多因饮食过量，或饮食不规律，或过食肥甘厚味，导致脾胃运化失常，食物停滞不化而成。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调理方法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食积的调理方法包括饮食调理、运动调理和药物调理等。饮食应以清淡、易消化为主，适当增加运动量，促进肠胃蠕动，必要时可服用消食化积的药物。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食积的症状包括食欲不振、厌食、口臭、肚子胀、胃部不适、睡眠不安和手脚心发热等，甚至引起孩子发烧。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痰积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痰积是指痰浊积聚于胸膈之上，其症状与食积类似，但痰积的形成与肺、脾、肾等脏腑功能失调有关。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痰积的症状包括咳嗽、痰多、胸闷、气喘等。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痰积多因外感六淫、饮食不节、情志失调等因素导致脏腑功能失调，水液代谢障碍，痰浊内生而成。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调理方法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痰积的调理方法包括宣肺化痰、健脾祛湿、补肾纳气等。同时，应注意饮食调理，避免食用过于油腻、甜腻的食物，以免助湿生痰。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1284" r="21284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血瘀是指血液运行不畅，停滞于脏腑经络之中，或离经之血不能及时消散而形成的病理状态。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血瘀的症状包括疼痛、肿块、出血等。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血瘀多因气滞、寒凝、热结、外伤等因素导致血液运行不畅而成。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血瘀的调理方法包括活血化瘀、行气止痛等。同时，应注意保暖，避免受寒，保持心情愉悦，避免气滞血瘀的加重。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调理方法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血瘀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调理方法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气滞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气滞的症状包括胀满、疼痛、情绪异常等。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气滞多因情志不畅、饮食失调、外邪侵袭等因素导致气机升降失常而成。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气滞的调理方法包括行气解郁、疏肝理气等。同时，应注意调节情志，保持心情愉悦，避免过度劳累和熬夜等不良生活习惯。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气滞是指气机郁滞不畅，运行受阻，停滞不前的病理状态。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93" r="15693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概念：水湿停滞是指水液代谢障碍，水湿停聚于体内而形成的病理状态。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症状：水湿停滞的症状包括水肿、泄泻、小便不利等。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原因：水湿停滞多因脾失健运、肾失气化等因素导致水液代谢障碍而成。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理方法：水湿停滞的调理方法包括健脾祛湿、温阳利水等。同时，应注意饮食调理，避免食用过于油腻、生冷的食物，以免助湿生痰。此外，还应适当运动，促进新陈代谢和排汗，有助于排出体内多余的水分和湿气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5779" r="15779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19724" r="19724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水湿停滞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五积与健康关系探讨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痰湿积聚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痰湿是由于水液代谢障碍而产生的病理产物，积聚在体内会导致身体沉重、疲乏无力、消化不良等症状。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气血积滞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气血是维持人体生命活动的重要物质，气血积滞会导致身体各部位得不到充分滋养，出现疼痛、肿胀等症状。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食积不化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食积是由于饮食不当或消化功能减弱，导致食物在胃肠道内积聚不化，出现腹胀、腹痛、便秘等症状。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寒气凝滞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寒气凝滞是由于寒邪侵袭人体，导致气血运行不畅，出现疼痛、拘挛、麻木等症状。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瘀血内阻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瘀血是由于血液运行不畅而瘀滞于脏腑组织内的血液，内阻会导致疼痛、肿块、出血等症状。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五积对身体健康的影响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https://d.book118.com/415211334004011114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2024-09-20T23:26:45.110</cp:lastPrinted>
  <dcterms:created xsi:type="dcterms:W3CDTF">2024-09-20T15:26:45Z</dcterms:created>
  <dcterms:modified xsi:type="dcterms:W3CDTF">2024-09-20T15:26:47Z</dcterms:modified>
</cp:coreProperties>
</file>