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587E0E-08F8-4BED-8B2C-5F5B61F6FC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221A58-FF9A-485C-9068-92FB17E617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87251D-A5FE-4155-80A7-E8AB797CB5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7EC2C0-F513-490B-840E-5162C87D49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9148E1-5F3B-4C7E-A366-55E779518D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50DBF2-717F-49C1-90D7-EDB81395D6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F94CF7-FC37-4FD0-91B5-DC886778CC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867861-F2F8-43B8-92A9-1256AE57E8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4C4273-BA18-4442-A33B-C541B171D9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CBF21C-5260-40BB-8499-4264494F99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E7C8B0-C682-477E-82ED-6300465978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521210003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医务人员手卫生在医疗服务质量与用户体验改善中的作用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医务人员手卫生与医疗服务质量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医务人员手卫生与用户体验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医务人员手卫生改善措施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医务人员手卫生实践案例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医务人员手卫生是预防医院感染、提高医疗服务质量的基础措施。</a:t>
            </a:r>
          </a:p>
        </p:txBody>
      </p:sp>
      <p:pic>
        <p:nvPicPr>
          <p:cNvPr id="6" name="Picture 6"/>
          <p:cNvPicPr>
            <a:picLocks noChangeAspect="1"/>
          </p:cNvPicPr>
          <p:nvPr/>
        </p:nvPicPr>
        <p:blipFill>
          <a:blip r:embed="rId2"/>
          <a:srcRect l="16708" r="167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医疗服务质量提升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医务人员手卫生不仅关乎患者安全，也是提升患者就医体验的重要环节。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用户体验改善</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08" r="16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规范的医务人员手卫生行为有助于塑造专业、可信赖的医务人员形象。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医务人员形象塑造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部分医务人员对手卫生的重要性认识不足，缺乏主动洗手的意识。</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手卫生意识不足</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手卫生设施不完善</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手卫生培训不足</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监管与考核机制不健全</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部分医疗机构手卫生设施配置不足，如洗手液、干手设施等，影响医务人员手卫生的执行。</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医务人员手卫生培训不足，缺乏正确的洗手方法和时机等知识的指导。</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医疗机构对手卫生的监管和考核机制不完善，难以有效督促医务人员执行手卫生规范。</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医务人员手卫生现状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医务人员手卫生与医疗服务质量</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医务人员保持手部清洁，可以减少因污染导致的不必要的中断和重复操作，从而提高诊疗效率。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提高诊疗效率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降低医疗差错</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提升患者信任度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手卫生是预防医疗差错的有效措施之一，可以减少因手部污染导致的交叉感染和误操作。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医务人员良好的手卫生习惯，可以增加患者对医疗服务的信任度，提高患者满意度。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手卫生对医疗服务质量的影响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医务人员的手是病原体传播的主要途径之一，保持手部清洁可以有效减少病原体的传播。</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减少病原体传播</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严格执行手卫生规范，可以降低医院内感染的发生率，保障患者安全。</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降低医院感染率</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通过手卫生措施，可以切断交叉感染的传播途径，保护易感人群免受感染。</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预防交叉感染</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手卫生在感染控制中的作用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手卫生与医疗安全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保障手术安全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在手术前和手术过程中，医务人员的手部清洁是保障手术安全的重要环节。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减少医疗纠纷</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手卫生作为医疗过程中的基本规范，其执行程度与医疗纠纷的发生密切相关。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提高医疗质量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手卫生是医疗质量管理的重要指标之一，其执行情况直接影响医疗质量的优劣。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医务人员手卫生与用户体验</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医务人员保持手卫生能够让患者感受到专业和负责的态度，从而增加对医务人员的信任。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手卫生作为医疗过程中的一部分，能够让患者更加了解治疗过程，提高医疗过程的透明度，进一步增加患者的信任度。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手卫生对患者信任度的影响</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增强医疗过程透明度</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提升患者信任度</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降低感染风险</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医务人员保持手卫生能够显著降低患者感染的风险，减少患者痛苦和并发症，从而提升患者满意度。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提高服务质量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手卫生作为医疗服务质量的重要指标之一，其执行程度直接关系到患者对医疗服务质量的评价，因此保持手卫生能够提升患者满意度。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手卫生在提升患者满意度中的作用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医务人员保持手卫生能够让患者感受到被尊重和关心，从而缓解患者在就医过程中的焦虑情绪。</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缓解患者焦虑情绪</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手卫生的执行能够让患者在就医过程中感受到更加舒适和安全的就医环境，从而提升患者的就医体验。</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提升患者就医体验</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手卫生与患者心理感受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https://d.book118.com/415212100031011102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2024-09-10T22:59:37.107</cp:lastPrinted>
  <dcterms:created xsi:type="dcterms:W3CDTF">2024-09-10T14:59:37Z</dcterms:created>
  <dcterms:modified xsi:type="dcterms:W3CDTF">2024-09-10T14:59:39Z</dcterms:modified>
</cp:coreProperties>
</file>