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5AE47-5BF7-4240-9D11-4D76D42D9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88D84-E969-4244-B702-EA565E586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36494-A334-409A-BC46-AF6FA2AA6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CB071-623C-4C94-A9D3-218DF89F1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483841-A916-4C0D-AF29-4E34F49D7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838E9C-319D-4400-9618-F41350201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1A8DBF-552A-499D-A033-E86028CB9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C82FD-F3A2-481B-9C96-3B6D0AFCF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560A4-74E8-4E8C-9F74-B271202F8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8E08C-D7DE-4C69-97A6-2D004730D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9145C-0924-4BAF-ACE0-7912B8F2F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22110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华北水利水电大学网上报账平台指引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网上报账平台概述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用户注册与登录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费用申请与审批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报销单填写与提交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报销单审核与付款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平台使用常见问题解答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网上报账平台概述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510" b="6510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随着互联网技术的发展，高校财务管理逐渐实现信息化，网上报账平台应运而生。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网上报账平台简化了报账流程，提高了财务处理效率，降低了人力和时间成本。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平台实现了对报账行为的实时监控和数据分析，有助于加强财务管理和监管。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教职工可通过平台在线填写报账申请，上传相关凭证。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申请提交后，按照设定的审批流程进行逐级审批。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审批通过后，平台自动进行报销支付，并将结果通知申请人。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平台提供丰富的数据统计和分析功能，帮助学校更好地了解财务状况。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报账申请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报销支付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适用于华北水利水电大学校内各部门、单位及教职工的报账业务。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具有报账需求的教职工，包括教师、行政人员、科研人员等。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用户注册与登录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08237" y="27655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342656" y="30204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361932" y="31473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2129" y="32823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5480" y="36931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6799" y="36694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23840" y="36829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471011" y="36944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991178" y="1657025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填写个人真实信息，包括姓名、身份证号、手机号等，并设置登录密码。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997234" y="1671446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选择用户类型，如学生、教职工等，并填写相应信息。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170344" y="36489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进入华北水利水电大学网上报账平台，点击“立即注册”按钮。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474903" y="33179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勾选同意相关协议，点击“注册”按钮完成注册。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登录方式及注意事项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注意事项：确保输入的用户名和密码正确；建议使用常用设备登录，避免在公共场合使用不安全的网络登录。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在华北水利水电大学网上报账平台首页，输入用户名和密码，点击“登录”按钮即可登录。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82285" y="2541447"/>
            <a:ext cx="2017385" cy="2017385"/>
          </a:xfrm>
          <a:prstGeom prst="ellipse">
            <a:avLst/>
          </a:prstGeom>
          <a:solidFill>
            <a:srgbClr val="EB554D">
              <a:alpha val="0"/>
            </a:srgb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855830" y="2636398"/>
            <a:ext cx="1867814" cy="1867814"/>
          </a:xfrm>
          <a:custGeom>
            <a:rect l="l" t="t" r="r" b="b"/>
            <a:pathLst>
              <a:path w="1089" h="1089">
                <a:moveTo>
                  <a:pt x="895" y="194"/>
                </a:moveTo>
                <a:cubicBezTo>
                  <a:pt x="1089" y="388"/>
                  <a:pt x="1089" y="702"/>
                  <a:pt x="895" y="895"/>
                </a:cubicBezTo>
                <a:cubicBezTo>
                  <a:pt x="701" y="1089"/>
                  <a:pt x="387" y="1089"/>
                  <a:pt x="193" y="895"/>
                </a:cubicBezTo>
                <a:cubicBezTo>
                  <a:pt x="0" y="702"/>
                  <a:pt x="0" y="388"/>
                  <a:pt x="193" y="194"/>
                </a:cubicBezTo>
                <a:cubicBezTo>
                  <a:pt x="387" y="0"/>
                  <a:pt x="701" y="0"/>
                  <a:pt x="895" y="194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00000">
            <a:off x="4978603" y="2758196"/>
            <a:ext cx="1616172" cy="1616172"/>
          </a:xfrm>
          <a:custGeom>
            <a:rect l="l" t="t" r="r" b="b"/>
            <a:pathLst>
              <a:path w="984" h="983">
                <a:moveTo>
                  <a:pt x="809" y="175"/>
                </a:moveTo>
                <a:cubicBezTo>
                  <a:pt x="984" y="350"/>
                  <a:pt x="984" y="634"/>
                  <a:pt x="809" y="809"/>
                </a:cubicBezTo>
                <a:cubicBezTo>
                  <a:pt x="634" y="983"/>
                  <a:pt x="350" y="983"/>
                  <a:pt x="175" y="809"/>
                </a:cubicBezTo>
                <a:cubicBezTo>
                  <a:pt x="0" y="634"/>
                  <a:pt x="0" y="350"/>
                  <a:pt x="175" y="175"/>
                </a:cubicBezTo>
                <a:cubicBezTo>
                  <a:pt x="350" y="0"/>
                  <a:pt x="634" y="0"/>
                  <a:pt x="809" y="17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959940" y="1506609"/>
            <a:ext cx="1188609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963173" y="1506609"/>
            <a:ext cx="1075410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6342644" y="4159789"/>
            <a:ext cx="467929" cy="467929"/>
          </a:xfrm>
          <a:custGeom>
            <a:rect l="l" t="t" r="r" b="b"/>
            <a:pathLst>
              <a:path w="339" h="339">
                <a:moveTo>
                  <a:pt x="339" y="270"/>
                </a:moveTo>
                <a:lnTo>
                  <a:pt x="270" y="339"/>
                </a:lnTo>
                <a:lnTo>
                  <a:pt x="0" y="71"/>
                </a:lnTo>
                <a:lnTo>
                  <a:pt x="70" y="0"/>
                </a:lnTo>
                <a:lnTo>
                  <a:pt x="339" y="27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81100" y="3999708"/>
            <a:ext cx="338206" cy="338206"/>
          </a:xfrm>
          <a:custGeom>
            <a:rect l="l" t="t" r="r" b="b"/>
            <a:pathLst>
              <a:path w="197" h="197">
                <a:moveTo>
                  <a:pt x="188" y="77"/>
                </a:moveTo>
                <a:cubicBezTo>
                  <a:pt x="197" y="87"/>
                  <a:pt x="197" y="102"/>
                  <a:pt x="188" y="111"/>
                </a:cubicBezTo>
                <a:cubicBezTo>
                  <a:pt x="112" y="187"/>
                  <a:pt x="112" y="187"/>
                  <a:pt x="112" y="187"/>
                </a:cubicBezTo>
                <a:cubicBezTo>
                  <a:pt x="102" y="197"/>
                  <a:pt x="87" y="197"/>
                  <a:pt x="78" y="187"/>
                </a:cubicBezTo>
                <a:cubicBezTo>
                  <a:pt x="10" y="120"/>
                  <a:pt x="10" y="120"/>
                  <a:pt x="10" y="120"/>
                </a:cubicBezTo>
                <a:cubicBezTo>
                  <a:pt x="0" y="110"/>
                  <a:pt x="0" y="95"/>
                  <a:pt x="10" y="86"/>
                </a:cubicBezTo>
                <a:cubicBezTo>
                  <a:pt x="86" y="9"/>
                  <a:pt x="86" y="9"/>
                  <a:pt x="86" y="9"/>
                </a:cubicBezTo>
                <a:cubicBezTo>
                  <a:pt x="95" y="0"/>
                  <a:pt x="111" y="0"/>
                  <a:pt x="120" y="9"/>
                </a:cubicBezTo>
                <a:lnTo>
                  <a:pt x="188" y="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22816" y="4438742"/>
            <a:ext cx="847710" cy="848929"/>
          </a:xfrm>
          <a:custGeom>
            <a:rect l="l" t="t" r="r" b="b"/>
            <a:pathLst>
              <a:path w="492" h="495">
                <a:moveTo>
                  <a:pt x="86" y="10"/>
                </a:moveTo>
                <a:cubicBezTo>
                  <a:pt x="41" y="55"/>
                  <a:pt x="41" y="55"/>
                  <a:pt x="41" y="55"/>
                </a:cubicBezTo>
                <a:cubicBezTo>
                  <a:pt x="31" y="64"/>
                  <a:pt x="31" y="64"/>
                  <a:pt x="31" y="64"/>
                </a:cubicBezTo>
                <a:cubicBezTo>
                  <a:pt x="26" y="70"/>
                  <a:pt x="26" y="70"/>
                  <a:pt x="26" y="70"/>
                </a:cubicBezTo>
                <a:cubicBezTo>
                  <a:pt x="9" y="86"/>
                  <a:pt x="9" y="86"/>
                  <a:pt x="9" y="86"/>
                </a:cubicBezTo>
                <a:cubicBezTo>
                  <a:pt x="0" y="95"/>
                  <a:pt x="0" y="111"/>
                  <a:pt x="9" y="120"/>
                </a:cubicBezTo>
                <a:cubicBezTo>
                  <a:pt x="374" y="485"/>
                  <a:pt x="374" y="485"/>
                  <a:pt x="374" y="485"/>
                </a:cubicBezTo>
                <a:cubicBezTo>
                  <a:pt x="384" y="495"/>
                  <a:pt x="399" y="495"/>
                  <a:pt x="408" y="485"/>
                </a:cubicBezTo>
                <a:cubicBezTo>
                  <a:pt x="425" y="469"/>
                  <a:pt x="425" y="469"/>
                  <a:pt x="425" y="469"/>
                </a:cubicBezTo>
                <a:cubicBezTo>
                  <a:pt x="430" y="463"/>
                  <a:pt x="430" y="463"/>
                  <a:pt x="430" y="463"/>
                </a:cubicBezTo>
                <a:cubicBezTo>
                  <a:pt x="440" y="454"/>
                  <a:pt x="440" y="454"/>
                  <a:pt x="440" y="454"/>
                </a:cubicBezTo>
                <a:cubicBezTo>
                  <a:pt x="485" y="409"/>
                  <a:pt x="485" y="409"/>
                  <a:pt x="485" y="409"/>
                </a:cubicBezTo>
                <a:cubicBezTo>
                  <a:pt x="494" y="399"/>
                  <a:pt x="494" y="384"/>
                  <a:pt x="485" y="375"/>
                </a:cubicBezTo>
                <a:cubicBezTo>
                  <a:pt x="119" y="10"/>
                  <a:pt x="119" y="10"/>
                  <a:pt x="119" y="10"/>
                </a:cubicBezTo>
                <a:cubicBezTo>
                  <a:pt x="110" y="0"/>
                  <a:pt x="95" y="0"/>
                  <a:pt x="86" y="1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22816" y="4558833"/>
            <a:ext cx="728838" cy="728838"/>
          </a:xfrm>
          <a:custGeom>
            <a:rect l="l" t="t" r="r" b="b"/>
            <a:pathLst>
              <a:path w="425" h="425">
                <a:moveTo>
                  <a:pt x="9" y="16"/>
                </a:moveTo>
                <a:cubicBezTo>
                  <a:pt x="0" y="25"/>
                  <a:pt x="0" y="41"/>
                  <a:pt x="9" y="50"/>
                </a:cubicBezTo>
                <a:cubicBezTo>
                  <a:pt x="374" y="415"/>
                  <a:pt x="374" y="415"/>
                  <a:pt x="374" y="415"/>
                </a:cubicBezTo>
                <a:cubicBezTo>
                  <a:pt x="384" y="425"/>
                  <a:pt x="399" y="425"/>
                  <a:pt x="408" y="415"/>
                </a:cubicBezTo>
                <a:cubicBezTo>
                  <a:pt x="425" y="399"/>
                  <a:pt x="425" y="399"/>
                  <a:pt x="425" y="399"/>
                </a:cubicBezTo>
                <a:cubicBezTo>
                  <a:pt x="26" y="0"/>
                  <a:pt x="26" y="0"/>
                  <a:pt x="26" y="0"/>
                </a:cubicBezTo>
                <a:lnTo>
                  <a:pt x="9" y="16"/>
                </a:lnTo>
                <a:close/>
              </a:path>
            </a:pathLst>
          </a:cu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675364" y="4533961"/>
            <a:ext cx="701284" cy="699943"/>
          </a:xfrm>
          <a:custGeom>
            <a:rect l="l" t="t" r="r" b="b"/>
            <a:pathLst>
              <a:path w="508" h="507">
                <a:moveTo>
                  <a:pt x="0" y="11"/>
                </a:moveTo>
                <a:lnTo>
                  <a:pt x="496" y="507"/>
                </a:lnTo>
                <a:lnTo>
                  <a:pt x="508" y="496"/>
                </a:lnTo>
                <a:lnTo>
                  <a:pt x="13" y="0"/>
                </a:lnTo>
                <a:lnTo>
                  <a:pt x="0" y="1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374295" y="3168047"/>
            <a:ext cx="833367" cy="764187"/>
          </a:xfrm>
          <a:custGeom>
            <a:rect l="l" t="t" r="r" b="b"/>
            <a:pathLst>
              <a:path w="125" h="115">
                <a:moveTo>
                  <a:pt x="67" y="49"/>
                </a:moveTo>
                <a:cubicBezTo>
                  <a:pt x="72" y="49"/>
                  <a:pt x="76" y="50"/>
                  <a:pt x="79" y="53"/>
                </a:cubicBezTo>
                <a:cubicBezTo>
                  <a:pt x="82" y="56"/>
                  <a:pt x="84" y="61"/>
                  <a:pt x="84" y="65"/>
                </a:cubicBezTo>
                <a:cubicBezTo>
                  <a:pt x="84" y="67"/>
                  <a:pt x="84" y="68"/>
                  <a:pt x="83" y="69"/>
                </a:cubicBezTo>
                <a:cubicBezTo>
                  <a:pt x="83" y="71"/>
                  <a:pt x="82" y="72"/>
                  <a:pt x="82" y="73"/>
                </a:cubicBezTo>
                <a:cubicBezTo>
                  <a:pt x="81" y="75"/>
                  <a:pt x="81" y="77"/>
                  <a:pt x="83" y="77"/>
                </a:cubicBezTo>
                <a:cubicBezTo>
                  <a:pt x="84" y="78"/>
                  <a:pt x="86" y="78"/>
                  <a:pt x="87" y="76"/>
                </a:cubicBezTo>
                <a:cubicBezTo>
                  <a:pt x="88" y="75"/>
                  <a:pt x="88" y="73"/>
                  <a:pt x="89" y="71"/>
                </a:cubicBezTo>
                <a:cubicBezTo>
                  <a:pt x="89" y="69"/>
                  <a:pt x="90" y="67"/>
                  <a:pt x="90" y="65"/>
                </a:cubicBezTo>
                <a:cubicBezTo>
                  <a:pt x="90" y="59"/>
                  <a:pt x="87" y="53"/>
                  <a:pt x="83" y="49"/>
                </a:cubicBezTo>
                <a:cubicBezTo>
                  <a:pt x="79" y="45"/>
                  <a:pt x="73" y="43"/>
                  <a:pt x="67" y="43"/>
                </a:cubicBezTo>
                <a:cubicBezTo>
                  <a:pt x="66" y="43"/>
                  <a:pt x="64" y="44"/>
                  <a:pt x="64" y="46"/>
                </a:cubicBezTo>
                <a:cubicBezTo>
                  <a:pt x="64" y="47"/>
                  <a:pt x="66" y="49"/>
                  <a:pt x="67" y="49"/>
                </a:cubicBezTo>
                <a:close/>
                <a:moveTo>
                  <a:pt x="122" y="105"/>
                </a:moveTo>
                <a:cubicBezTo>
                  <a:pt x="122" y="105"/>
                  <a:pt x="122" y="105"/>
                  <a:pt x="122" y="105"/>
                </a:cubicBezTo>
                <a:cubicBezTo>
                  <a:pt x="118" y="105"/>
                  <a:pt x="118" y="105"/>
                  <a:pt x="118" y="105"/>
                </a:cubicBezTo>
                <a:cubicBezTo>
                  <a:pt x="118" y="29"/>
                  <a:pt x="118" y="29"/>
                  <a:pt x="118" y="29"/>
                </a:cubicBezTo>
                <a:cubicBezTo>
                  <a:pt x="122" y="29"/>
                  <a:pt x="122" y="29"/>
                  <a:pt x="122" y="29"/>
                </a:cubicBezTo>
                <a:cubicBezTo>
                  <a:pt x="124" y="29"/>
                  <a:pt x="126" y="27"/>
                  <a:pt x="126" y="24"/>
                </a:cubicBezTo>
                <a:cubicBezTo>
                  <a:pt x="126" y="22"/>
                  <a:pt x="124" y="19"/>
                  <a:pt x="122" y="19"/>
                </a:cubicBezTo>
                <a:cubicBezTo>
                  <a:pt x="74" y="19"/>
                  <a:pt x="74" y="19"/>
                  <a:pt x="74" y="19"/>
                </a:cubicBezTo>
                <a:cubicBezTo>
                  <a:pt x="75" y="17"/>
                  <a:pt x="76" y="15"/>
                  <a:pt x="76" y="13"/>
                </a:cubicBezTo>
                <a:cubicBezTo>
                  <a:pt x="76" y="9"/>
                  <a:pt x="75" y="6"/>
                  <a:pt x="72" y="4"/>
                </a:cubicBezTo>
                <a:cubicBezTo>
                  <a:pt x="70" y="1"/>
                  <a:pt x="67" y="0"/>
                  <a:pt x="63" y="0"/>
                </a:cubicBezTo>
                <a:cubicBezTo>
                  <a:pt x="60" y="0"/>
                  <a:pt x="57" y="1"/>
                  <a:pt x="54" y="4"/>
                </a:cubicBezTo>
                <a:cubicBezTo>
                  <a:pt x="52" y="6"/>
                  <a:pt x="51" y="9"/>
                  <a:pt x="51" y="13"/>
                </a:cubicBezTo>
                <a:cubicBezTo>
                  <a:pt x="51" y="15"/>
                  <a:pt x="51" y="17"/>
                  <a:pt x="53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2" y="19"/>
                  <a:pt x="0" y="22"/>
                  <a:pt x="0" y="24"/>
                </a:cubicBezTo>
                <a:cubicBezTo>
                  <a:pt x="0" y="27"/>
                  <a:pt x="2" y="29"/>
                  <a:pt x="5" y="29"/>
                </a:cubicBezTo>
                <a:cubicBezTo>
                  <a:pt x="9" y="29"/>
                  <a:pt x="9" y="29"/>
                  <a:pt x="9" y="29"/>
                </a:cubicBezTo>
                <a:cubicBezTo>
                  <a:pt x="9" y="105"/>
                  <a:pt x="9" y="105"/>
                  <a:pt x="9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7"/>
                  <a:pt x="0" y="110"/>
                </a:cubicBezTo>
                <a:cubicBezTo>
                  <a:pt x="0" y="113"/>
                  <a:pt x="2" y="115"/>
                  <a:pt x="5" y="115"/>
                </a:cubicBezTo>
                <a:cubicBezTo>
                  <a:pt x="122" y="115"/>
                  <a:pt x="122" y="115"/>
                  <a:pt x="122" y="115"/>
                </a:cubicBezTo>
                <a:cubicBezTo>
                  <a:pt x="124" y="115"/>
                  <a:pt x="126" y="113"/>
                  <a:pt x="126" y="110"/>
                </a:cubicBezTo>
                <a:cubicBezTo>
                  <a:pt x="126" y="107"/>
                  <a:pt x="124" y="105"/>
                  <a:pt x="122" y="105"/>
                </a:cubicBezTo>
                <a:close/>
                <a:moveTo>
                  <a:pt x="58" y="8"/>
                </a:moveTo>
                <a:cubicBezTo>
                  <a:pt x="58" y="8"/>
                  <a:pt x="58" y="8"/>
                  <a:pt x="58" y="8"/>
                </a:cubicBezTo>
                <a:cubicBezTo>
                  <a:pt x="60" y="6"/>
                  <a:pt x="61" y="6"/>
                  <a:pt x="63" y="6"/>
                </a:cubicBezTo>
                <a:cubicBezTo>
                  <a:pt x="65" y="6"/>
                  <a:pt x="67" y="6"/>
                  <a:pt x="68" y="8"/>
                </a:cubicBezTo>
                <a:cubicBezTo>
                  <a:pt x="69" y="9"/>
                  <a:pt x="70" y="11"/>
                  <a:pt x="70" y="13"/>
                </a:cubicBezTo>
                <a:cubicBezTo>
                  <a:pt x="70" y="14"/>
                  <a:pt x="69" y="16"/>
                  <a:pt x="68" y="17"/>
                </a:cubicBezTo>
                <a:cubicBezTo>
                  <a:pt x="67" y="19"/>
                  <a:pt x="65" y="19"/>
                  <a:pt x="63" y="19"/>
                </a:cubicBezTo>
                <a:cubicBezTo>
                  <a:pt x="63" y="19"/>
                  <a:pt x="63" y="19"/>
                  <a:pt x="63" y="19"/>
                </a:cubicBezTo>
                <a:cubicBezTo>
                  <a:pt x="61" y="19"/>
                  <a:pt x="60" y="19"/>
                  <a:pt x="58" y="17"/>
                </a:cubicBezTo>
                <a:cubicBezTo>
                  <a:pt x="57" y="16"/>
                  <a:pt x="56" y="14"/>
                  <a:pt x="56" y="13"/>
                </a:cubicBezTo>
                <a:cubicBezTo>
                  <a:pt x="56" y="11"/>
                  <a:pt x="57" y="9"/>
                  <a:pt x="58" y="8"/>
                </a:cubicBezTo>
                <a:close/>
                <a:moveTo>
                  <a:pt x="112" y="105"/>
                </a:moveTo>
                <a:cubicBezTo>
                  <a:pt x="112" y="105"/>
                  <a:pt x="112" y="105"/>
                  <a:pt x="112" y="105"/>
                </a:cubicBezTo>
                <a:cubicBezTo>
                  <a:pt x="14" y="105"/>
                  <a:pt x="14" y="105"/>
                  <a:pt x="14" y="105"/>
                </a:cubicBezTo>
                <a:cubicBezTo>
                  <a:pt x="14" y="29"/>
                  <a:pt x="14" y="29"/>
                  <a:pt x="14" y="29"/>
                </a:cubicBezTo>
                <a:cubicBezTo>
                  <a:pt x="112" y="29"/>
                  <a:pt x="112" y="29"/>
                  <a:pt x="112" y="29"/>
                </a:cubicBezTo>
                <a:cubicBezTo>
                  <a:pt x="112" y="105"/>
                  <a:pt x="112" y="105"/>
                  <a:pt x="112" y="105"/>
                </a:cubicBezTo>
                <a:close/>
                <a:moveTo>
                  <a:pt x="59" y="91"/>
                </a:moveTo>
                <a:cubicBezTo>
                  <a:pt x="59" y="91"/>
                  <a:pt x="59" y="91"/>
                  <a:pt x="59" y="91"/>
                </a:cubicBezTo>
                <a:cubicBezTo>
                  <a:pt x="63" y="91"/>
                  <a:pt x="67" y="90"/>
                  <a:pt x="71" y="89"/>
                </a:cubicBezTo>
                <a:cubicBezTo>
                  <a:pt x="71" y="88"/>
                  <a:pt x="71" y="88"/>
                  <a:pt x="71" y="88"/>
                </a:cubicBezTo>
                <a:cubicBezTo>
                  <a:pt x="74" y="87"/>
                  <a:pt x="77" y="84"/>
                  <a:pt x="79" y="80"/>
                </a:cubicBezTo>
                <a:cubicBezTo>
                  <a:pt x="79" y="80"/>
                  <a:pt x="79" y="80"/>
                  <a:pt x="79" y="80"/>
                </a:cubicBezTo>
                <a:cubicBezTo>
                  <a:pt x="80" y="79"/>
                  <a:pt x="79" y="77"/>
                  <a:pt x="78" y="76"/>
                </a:cubicBezTo>
                <a:cubicBezTo>
                  <a:pt x="62" y="67"/>
                  <a:pt x="62" y="67"/>
                  <a:pt x="62" y="67"/>
                </a:cubicBezTo>
                <a:cubicBezTo>
                  <a:pt x="62" y="50"/>
                  <a:pt x="62" y="50"/>
                  <a:pt x="62" y="50"/>
                </a:cubicBezTo>
                <a:cubicBezTo>
                  <a:pt x="62" y="48"/>
                  <a:pt x="61" y="47"/>
                  <a:pt x="59" y="47"/>
                </a:cubicBezTo>
                <a:cubicBezTo>
                  <a:pt x="53" y="47"/>
                  <a:pt x="48" y="49"/>
                  <a:pt x="44" y="53"/>
                </a:cubicBezTo>
                <a:cubicBezTo>
                  <a:pt x="40" y="57"/>
                  <a:pt x="37" y="63"/>
                  <a:pt x="37" y="69"/>
                </a:cubicBezTo>
                <a:cubicBezTo>
                  <a:pt x="37" y="75"/>
                  <a:pt x="40" y="81"/>
                  <a:pt x="44" y="85"/>
                </a:cubicBezTo>
                <a:cubicBezTo>
                  <a:pt x="48" y="89"/>
                  <a:pt x="53" y="91"/>
                  <a:pt x="59" y="91"/>
                </a:cubicBezTo>
                <a:close/>
                <a:moveTo>
                  <a:pt x="48" y="57"/>
                </a:moveTo>
                <a:cubicBezTo>
                  <a:pt x="48" y="57"/>
                  <a:pt x="48" y="57"/>
                  <a:pt x="48" y="57"/>
                </a:cubicBezTo>
                <a:cubicBezTo>
                  <a:pt x="50" y="55"/>
                  <a:pt x="53" y="53"/>
                  <a:pt x="57" y="53"/>
                </a:cubicBezTo>
                <a:cubicBezTo>
                  <a:pt x="57" y="69"/>
                  <a:pt x="57" y="69"/>
                  <a:pt x="57" y="69"/>
                </a:cubicBezTo>
                <a:cubicBezTo>
                  <a:pt x="57" y="70"/>
                  <a:pt x="57" y="71"/>
                  <a:pt x="58" y="72"/>
                </a:cubicBezTo>
                <a:cubicBezTo>
                  <a:pt x="72" y="80"/>
                  <a:pt x="72" y="80"/>
                  <a:pt x="72" y="80"/>
                </a:cubicBezTo>
                <a:cubicBezTo>
                  <a:pt x="71" y="81"/>
                  <a:pt x="69" y="82"/>
                  <a:pt x="68" y="83"/>
                </a:cubicBezTo>
                <a:cubicBezTo>
                  <a:pt x="68" y="84"/>
                  <a:pt x="68" y="84"/>
                  <a:pt x="68" y="84"/>
                </a:cubicBezTo>
                <a:cubicBezTo>
                  <a:pt x="65" y="85"/>
                  <a:pt x="62" y="86"/>
                  <a:pt x="59" y="86"/>
                </a:cubicBezTo>
                <a:cubicBezTo>
                  <a:pt x="55" y="86"/>
                  <a:pt x="51" y="84"/>
                  <a:pt x="48" y="81"/>
                </a:cubicBezTo>
                <a:cubicBezTo>
                  <a:pt x="45" y="78"/>
                  <a:pt x="43" y="74"/>
                  <a:pt x="43" y="69"/>
                </a:cubicBezTo>
                <a:cubicBezTo>
                  <a:pt x="43" y="64"/>
                  <a:pt x="45" y="60"/>
                  <a:pt x="48" y="5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976949" y="3940294"/>
            <a:ext cx="1118671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40649" y="4617988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根据提示，选择找回密码的方式，如通过手机号找回、通过邮箱找回等。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58609" y="2185067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在登录页面，点击“忘记密码”链接。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963173" y="3964678"/>
            <a:ext cx="1075410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005242" y="4617988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注意事项：确保提供的找回密码的信息准确无误；重置密码后，请妥善保管新密码。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005242" y="2185067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按照相应步骤操作，即可找回密码或重置密码。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找回密码或重置密码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费用申请与审批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登录网上报账平台，选择“费用申请”模块，填写相关信息，包括申请人、申请部门、费用类型、申请金额、用途说明等。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根据申请要求，上传相关附件，如合同、发票、报销单等。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确认申请信息无误后，点击“提交”按钮，将申请提交至审批流程。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5624" r="3562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填写费用申请单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上传相关附件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费用申请流程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费用申请提交后，按照设定的审批流程进行审批，包括部门负责人审批、财务处审批等。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根据学校财务管理规定，对不同部门和人员设置相应的审批权限，确保审批过程的合规性和准确性。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审批流程及权限设置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权限设置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查看审批进度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申请人可随时登录网上报账平台，查看费用申请的审批进度，了解申请所处的环节和状态。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查看审批结果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审批完成后，申请人可查看审批结果，包括批准金额、批准意见等。如有需要，可打印相关凭证作为报销依据。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719" r="33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查看审批进度和结果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https://d.book118.com/415222110211011101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2024-09-10T01:38:29.588</cp:lastPrinted>
  <dcterms:created xsi:type="dcterms:W3CDTF">2024-09-09T17:38:29Z</dcterms:created>
  <dcterms:modified xsi:type="dcterms:W3CDTF">2024-09-09T17:38:31Z</dcterms:modified>
</cp:coreProperties>
</file>