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72933-5BFD-4A7F-BD0E-3F258F6B4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47087-0601-44A7-B089-4F7193E75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EC68C-2D48-488F-96A0-CE259694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A0AB9-4097-4F17-ACAB-AA226308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48CBA-5883-4C3F-90A3-7C9CFF3E9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4A0B5-5467-43AB-BF0B-6EB1115E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B6FD5-FB77-4FC6-87ED-87E5FC7E5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6990C-3569-4589-B560-F4499D28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09F7D-B8DA-43B7-A23A-6A9B9705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CBA6B-4913-4D15-A2A1-A6BD25232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9AF23-DEBC-440B-A5EE-C24C95EF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222103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成语在教学实践中的心得体会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成语教学实践的重要性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成语教学实践的方法与手段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成语教学实践的案例分析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成语教学实践的效果评估与反思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成语是中华文化的重要组成部分，通过教学实践可以帮助学生更好地理解和传承中华文化。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传承和弘扬中华文化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成语具有言简意赅、形象生动的特点，掌握成语可以提高学生的语言表达能力和写作水平。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提高学生语言表达能力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通过成语教学可以引导学生了解历史文化、社会风俗等方面的知识，培养学生的文化素养和综合素质。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培养学生文化素养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介绍在教学实践中所涉及的成语，包括其含义、出处、用法等方面的内容。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分享在成语教学中所采用的方法和策略，如讲解、讨论、案例分析等。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分析教学实践的效果，包括学生的学习兴趣、成语掌握情况等方面的变化。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总结教学实践中的经验和教训，提出改进意见和建议。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成语教学实践的重要性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741" b="377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成语是汉语中的精华，通过学习成语，学生可以接触到更多的词汇，从而扩大他们的词汇量。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成语具有言简意赅、形象生动的特点，学生在学习过程中可以逐渐掌握如何准确地运用这些词汇。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丰富学生词汇量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提高词汇运用能力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提高学生表达能力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增强表达力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成语具有丰富的内涵和独特的表达方式，学生通过学习成语可以提升他们的表达能力，使语言更加生动、形象。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培养语言感知能力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学生在学习成语的过程中，会逐渐形成对语言的敏锐感知能力，从而更好地理解和运用语言。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成语是中华文化的重要组成部分，通过学习成语，学生可以更好地了解和传承中华文化。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提升文化修养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成语中蕴含着丰富的哲理和人生智慧，学生在学习过程中可以逐渐提升他们的文化修养和人文素质。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培养学生文化素养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成语教学实践的方法与手段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通过教师对成语含义、出处、用法等的详细讲解，帮助学生理解成语的内涵和用法。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组织学生进行小组讨论，探讨成语在现代汉语中的运用及意义，提高学生的参与度和思考能力。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设计多样化的练习题，如填空、选择、造句等，让学生在实践中掌握成语的用法。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阅读指导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推荐含有丰富成语的读物，给予阅读方法指导，让学生通过阅读积累成语。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布置写作任务，要求学生使用指定的成语进行创作，提高学生的成语运用能力。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组织成语知识竞赛，激发学生的学习兴趣和竞争意识。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课外辅导手段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https://d.book118.com/415222210301011120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2024-09-23T10:32:39.071</cp:lastPrinted>
  <dcterms:created xsi:type="dcterms:W3CDTF">2024-09-23T02:32:39Z</dcterms:created>
  <dcterms:modified xsi:type="dcterms:W3CDTF">2024-09-23T02:32:41Z</dcterms:modified>
</cp:coreProperties>
</file>