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9FF0C-EEDD-4489-8A03-46BE7F05F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4E639-7749-4050-83CD-2D5FF1AC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46AF2-3656-47D9-B970-44F72D566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A1C9B-0551-4F48-9A8B-14C0847B0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866BA-0D89-4722-BFC1-D864B4625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B84CAA-DA4E-43AA-9588-D63557FFD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C129C2-C358-4598-B209-82D945EE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E6A30-77D8-4771-A668-EF3AE37C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12A03-2ABA-4883-B613-10127E50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5222D-346C-4C7B-9E1A-3A57ADD8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86CC3-535E-4506-BCF2-29AE26DC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09" r:id="rId2"/>
    <p:sldLayoutId id="2147487210" r:id="rId3"/>
    <p:sldLayoutId id="2147487211" r:id="rId4"/>
    <p:sldLayoutId id="2147487212" r:id="rId5"/>
    <p:sldLayoutId id="2147487213" r:id="rId6"/>
    <p:sldLayoutId id="2147487214" r:id="rId7"/>
    <p:sldLayoutId id="2147487215" r:id="rId8"/>
    <p:sldLayoutId id="2147487216" r:id="rId9"/>
    <p:sldLayoutId id="2147487217" r:id="rId10"/>
    <p:sldLayoutId id="21474872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224200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交通安全知识普及活动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交通安全知识普及活动的目的和意义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交通安全知识普及活动的形式和内容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交通安全知识普及活动的组织和实施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7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交通安全知识普及活动的评估和反馈</a:t>
            </a:r>
            <a:endParaRPr lang="zh-CN" altLang="en-US" sz="17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交通安全知识普及活动的社会影响和价值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交通安全知识普及活动的目的和意义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提高公众交通安全意识</a:t>
            </a:r>
            <a:endParaRPr lang="zh-CN" altLang="en-US"/>
          </a:p>
        </p:txBody>
      </p:sp>
      <p:sp>
        <p:nvSpPr>
          <p:cNvPr id="10489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减少交通事故的发生，保障人民生命财产安全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增强驾驶员的交通法规意识和安全行车意识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提高行人和非机动车的交通安全意识，预防和减少交通事故的发生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培养公民良好的交通行为习惯，营造文明礼让的社会风气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减少交通事故的发生</a:t>
            </a:r>
            <a:endParaRPr lang="zh-CN" altLang="en-US"/>
          </a:p>
        </p:txBody>
      </p:sp>
      <p:sp>
        <p:nvSpPr>
          <p:cNvPr id="10490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提高公众交通安全意识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减少交通事故的发生率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保障人民生命财产安全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促进社会和谐稳定发展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保障人民生命财产安全</a:t>
            </a:r>
            <a:endParaRPr lang="zh-CN" altLang="en-US"/>
          </a:p>
        </p:txBody>
      </p:sp>
      <p:sp>
        <p:nvSpPr>
          <p:cNvPr id="10490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促进社会和谐稳定，维护公共秩序。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减少交通事故的发生，降低人员伤亡和财产损失。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提高公众的交通安全意识，增强自我保护能力。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保障人民生命财产安全是交通安全知识普及活动的根本目的。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促进社会和谐稳定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减少交通事故的发生，保障人民生命财产安全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提高公众交通安全意识，预防和减少道路交通事故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增强驾驶员的交通法规意识和安全驾驶意识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促进社会文明进步，构建和谐社会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交通安全知识普及活动的形式和内容</a:t>
            </a:r>
            <a:endParaRPr lang="zh-CN" altLang="en-US"/>
          </a:p>
        </p:txBody>
      </p:sp>
      <p:sp>
        <p:nvSpPr>
          <p:cNvPr id="104919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9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宣传海报、宣传册等印刷品</a:t>
            </a:r>
            <a:endParaRPr lang="zh-CN" altLang="en-US"/>
          </a:p>
        </p:txBody>
      </p:sp>
      <p:sp>
        <p:nvSpPr>
          <p:cNvPr id="104923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宣传海报：设计醒目、简洁，突出主题，吸引眼球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宣传册等印刷品：内容全面、详细，图文并茂，易于理解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宣传视频：生动形象，具有视觉冲击力，提高观众的认知度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宣传栏：长期展示，随时提醒周边居民注意交通安全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交通安全主题讲座、培训课程</a:t>
            </a:r>
            <a:endParaRPr lang="zh-CN" altLang="en-US"/>
          </a:p>
        </p:txBody>
      </p:sp>
      <p:sp>
        <p:nvSpPr>
          <p:cNvPr id="104929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讲座内容：介绍交通安全知识，提高市民安全意识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培训课程：针对驾驶员和行人进行培训，提高交通安全技能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宣传形式：通过宣传单、海报、微信公众号等多种形式进行宣传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参与对象：面向广大市民，特别是学生和老年人等重点人群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交通安全知识竞赛、互动游戏等线上活动</a:t>
            </a:r>
            <a:endParaRPr lang="zh-CN" altLang="en-US"/>
          </a:p>
        </p:txBody>
      </p:sp>
      <p:sp>
        <p:nvSpPr>
          <p:cNvPr id="10493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目的：通过竞赛和游戏的形式，增加参与者对交通安全知识的兴趣和记忆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形式：通过线上平台进行知识竞赛或互动游戏，参与者可以在家中参与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内容：涉及交通规则、安全常识等方面，旨在提高参与者的交通安全意识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适用人群：适用于各个年龄段的人群，特别是学生和驾驶员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交通安全主题展览、宣传片等线下活动</a:t>
            </a:r>
            <a:endParaRPr lang="zh-CN" altLang="en-US"/>
          </a:p>
        </p:txBody>
      </p:sp>
      <p:sp>
        <p:nvSpPr>
          <p:cNvPr id="104942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2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展览内容：展示交通安全知识、事故案例、安全设施等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宣传片播放：在公共场所播放交通安全宣传片，提高公众安全意识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3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线下活动：组织安全驾驶培训、模拟演练等，提高驾驶技能和应急处理能力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互动环节：设置互动游戏、问答等环节，增强公众参与度和记忆效果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交通安全知识普及活动的组织和实施</a:t>
            </a:r>
            <a:endParaRPr lang="zh-CN" altLang="en-US"/>
          </a:p>
        </p:txBody>
      </p:sp>
      <p:sp>
        <p:nvSpPr>
          <p:cNvPr id="104947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48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确定活动主题和目标受众</a:t>
            </a:r>
            <a:endParaRPr lang="zh-CN" altLang="en-US"/>
          </a:p>
        </p:txBody>
      </p:sp>
      <p:sp>
        <p:nvSpPr>
          <p:cNvPr id="10495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主题：针对不同人群，选择合适的交通安全主题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目的：确保活动内容与受众需求相符合，提高活动效果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调研：通过市场调研，了解受众需求和习惯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目标受众：了解受众需求，确定活动内容和形式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https://d.book118.com/415224200022011041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交通安全知识普及活动</vt:lpstr>
      <vt:lpstr>目录</vt:lpstr>
      <vt:lpstr>交通安全知识普及活动的目的和意义</vt:lpstr>
      <vt:lpstr>提高公众交通安全意识</vt:lpstr>
      <vt:lpstr>减少交通事故的发生</vt:lpstr>
      <vt:lpstr>保障人民生命财产安全</vt:lpstr>
      <vt:lpstr>促进社会和谐稳定</vt:lpstr>
      <vt:lpstr>交通安全知识普及活动的形式和内容</vt:lpstr>
      <vt:lpstr>宣传海报、宣传册等印刷品</vt:lpstr>
      <vt:lpstr>交通安全主题讲座、培训课程</vt:lpstr>
      <vt:lpstr>交通安全知识竞赛、互动游戏等线上活动</vt:lpstr>
      <vt:lpstr>交通安全主题展览、宣传片等线下活动</vt:lpstr>
      <vt:lpstr>交通安全知识普及活动的组织和实施</vt:lpstr>
      <vt:lpstr>确定活动主题和目标受众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2024-09-01T12:47:27.254</cp:lastPrinted>
  <dcterms:created xsi:type="dcterms:W3CDTF">2024-09-01T04:47:27Z</dcterms:created>
  <dcterms:modified xsi:type="dcterms:W3CDTF">2024-09-01T04:47:29Z</dcterms:modified>
</cp:coreProperties>
</file>