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488C1-C7EB-43D7-B5D8-5DF46BFD1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E7D25-E6EA-4EA8-B917-16FC3E27C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47A9C-3DA2-42F1-B5C6-0EE02B6D5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0A1CB-CDD6-4C5F-9336-FCAA19491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B610A-90CE-4A07-A67F-9E074A84C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23D82A-C378-4F92-95EB-210B3FFB3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8E3ACA-27D8-48E6-942D-B28F519C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375D1-733D-4A34-B0F6-4E201CD5B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8B9A4-07B6-40EF-A7BB-752A4BDB5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FDA12-53B9-4029-BC61-07F50A228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ABCB8-E405-4C15-AB77-DE2DDE2F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3204433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耳鼻喉护理常见病ppt课件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耳部常见病及护理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鼻腔常见病及护理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咽喉常见病及护理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其他耳鼻喉护理知识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听觉、呼吸和吞咽功能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维持生理平衡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保护呼吸道通畅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21" r="192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耳鼻喉的重要性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耳鼻喉是人体的重要器官，负责听觉、呼吸和吞咽等基本功能。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耳内有平衡器官，负责人体平衡感，保持身体姿势和平衡。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鼻腔和喉部是呼吸道的重要组成部分，保持其通畅对于呼吸正常至关重要。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26" b="8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耳鼻喉常见疾病类型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耳部疾病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中耳炎、外耳道炎、耳鸣、听力下降等。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鼻腔疾病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鼻炎、鼻窦炎、鼻息肉、鼻中隔偏曲等。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喉部疾病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喉炎、声带小结、声带息肉、扁桃体炎等。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耳部常见病及护理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耳部常见疾病介绍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外耳道皮肤和皮下组织炎症，表现为外耳道疼痛、瘙痒、红肿等症状。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中耳黏膜的炎症，表现为耳痛、听力下降、耳鸣等症状。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耳朵内出现各种声响，如嗡嗡声、蝉鸣声等。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听力下降或丧失，分为传导性耳聋、感音神经性耳聋和混合性耳聋。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281" r="9281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32" r="1713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保持外耳道清洁干燥，避免过度挖耳。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避免长时间佩戴耳机或暴露于噪音环境中。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定期检查听力，及时发现听力问题并进行治疗。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遵循医生建议，按时服药和复诊。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耳部疾病的护理方法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48" r="1514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669" r="1566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耳部疾病预防措施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加强锻炼，增强身体抵抗力。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避免接触噪音和过度使用耳机。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保持外耳道清洁干燥，避免过度挖耳。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定期进行耳部检查，及时发现并治疗疾病。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鼻腔常见病及护理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鼻窦炎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鼻息肉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过敏性鼻炎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鼻腔常见疾病介绍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鼻炎是鼻腔黏膜的炎症，表现为鼻塞、流涕、打喷嚏等症状。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鼻窦炎是鼻窦内的炎症，常伴随鼻炎发生，表现为头痛、发热等症状。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鼻息肉是鼻腔内生长的良性肿物，可能导致鼻塞、流涕等症状。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过敏性鼻炎是由过敏原引起的鼻腔炎症，表现为鼻痒、打喷嚏等症状。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https://d.book118.com/415232044331011113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2024-09-20T18:29:18.630</cp:lastPrinted>
  <dcterms:created xsi:type="dcterms:W3CDTF">2024-09-20T10:29:18Z</dcterms:created>
  <dcterms:modified xsi:type="dcterms:W3CDTF">2024-09-20T10:29:20Z</dcterms:modified>
</cp:coreProperties>
</file>