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5A0E6-A38E-4BD3-A80E-541D23D2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D80AE-00EB-4C95-89FF-7DC4179C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7AD9E-C02C-4A80-B4D9-C512E791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357A0-F1B0-4740-8FFE-244E15029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ADBEC-DDD9-4C64-AEE7-D0E1F7C64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3EE73-E2D0-4002-97E4-845A60E2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0EDF1-A2EC-4647-9D44-E0C5840C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E7D98-75D9-4B4D-8390-FE9443347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B673C-326E-4CB1-9023-BD21E84EF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C02A1-F7A5-4A1B-8495-6F0E8776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0A1E4-E46B-403B-9C27-8999B157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222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癌介入护理PPT课件\n## 1.肝癌介入治疗概述\n### 1.1肝癌介入治疗的定义与分类\n### 1.2肝癌介入治疗的发展历程\n### 1.3肝癌介入治疗的优势与不足\n## 2.肝癌介入治疗的方法与选择\n### 2.1肝癌介入治疗的主要方法\n### 2.2肝癌介入治疗的适应症与禁忌症\n### 2.3肝癌介入治疗的选择策略\n## 3.肝癌介入治疗的护理配合\n### 3.1肝癌介入治疗前的护理准备\n### 3.2肝癌介入治疗中的护理配合\n### 3.3肝癌介入治疗后的护理观察与康复指导\n## 4.肝癌介入治疗并发症的预防与护理\n### 4.1肝癌介入治疗常见并发症的原因与预防\n### 4.2肝癌介入治疗并发症的护理措施\n### 4.3肝癌介入治疗并发症的护理案例分析\n## 5.肝癌介入治疗患者的心理护理\n### 5.1肝癌介入治疗患者的心理特点与需求\n### 5.2肝癌介入治疗患者的心理护理策略\n### 5.3肝癌介入治疗患者的心理护理案例分析\n## 6.肝癌介入治疗护理团队的培训与管理\n### 6.1肝癌介入治疗护理团队培训的内容与方法\n### 6.2肝癌介入治疗护理团队的管理与协作\n### 6.3肝癌介入治疗护理团队的持续改进与质量提升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肝癌介入护理PPT课件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肝癌介入治疗概述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进入肝脏肿瘤供血动脉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和/或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栓塞剂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阻断肿瘤供血，使肿瘤缺血坏死</a:t>
                </a:r>
                <a:endParaRPr/>
              </a:p>
            </p:txBody>
          </p:sp>
          <p:sp>
            <p:nvSpPr>
              <p:cNvPr id="23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肝癌介入治疗是一种微创治疗方法</a:t>
                </a:r>
                <a:endParaRPr/>
              </a:p>
            </p:txBody>
          </p:sp>
          <p:sp>
            <p:nvSpPr>
              <p:cNvPr id="24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经皮肝穿刺介入治疗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进入肝脏肿瘤供血动脉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腹腔镜下介入治疗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进入肝脏肿瘤供血动脉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</a:t>
                </a:r>
                <a:endParaRPr/>
              </a:p>
            </p:txBody>
          </p:sp>
          <p:sp>
            <p:nvSpPr>
              <p:cNvPr id="24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肝癌介入治疗分为经皮肝穿刺和腹腔镜下两种途径</a:t>
                </a:r>
                <a:endParaRPr/>
              </a:p>
            </p:txBody>
          </p:sp>
          <p:sp>
            <p:nvSpPr>
              <p:cNvPr id="24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肝癌介入治疗的定义与分类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20世纪80年代初期开始应用于肝癌治疗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早期采用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化疗药物灌注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后来发展为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栓塞剂栓塞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20世纪90年代引入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微导管技术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使介入治疗更加精确，减少并发症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生存率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21世纪初，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靶向治疗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免疫治疗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逐渐应用于肝癌介入治疗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靶向治疗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针对肝癌的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特定基因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蛋白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进行治疗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提高治疗效果，减少副作用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免疫治疗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调节免疫系统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来攻击肝癌细胞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提高治疗效果，减少复发率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肝癌介入治疗的发展历程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肝癌介入治疗的优势与不足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，对患者身体损伤小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重复进行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，适应症广泛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，可以提高患者生存率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可能会引起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，如肝功能损伤、感染等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并非所有患者都适用，如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弥漫性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治疗费用较高，可能对患者经济造成负担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肝癌介入治疗的方法与选择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经皮肝穿刺栓塞术（TACE）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通过导管进入肝脏肿瘤供血动脉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注入栓塞剂，阻断肿瘤供血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经皮肝穿刺化疗灌注术（TACI）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通过导管进入肝脏肿瘤供血动脉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注入化疗药物，杀死肿瘤细胞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</a:t>
                </a:r>
                <a:endParaRPr/>
              </a:p>
            </p:txBody>
          </p:sp>
        </p:grpSp>
        <p:grpSp>
          <p:nvGrpSpPr>
            <p:cNvPr id="2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腹腔镜下肝癌介入治疗</a:t>
                </a:r>
                <a:endParaRPr/>
              </a:p>
            </p:txBody>
          </p:sp>
          <p:sp>
            <p:nvSpPr>
              <p:cNvPr id="2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通过腹腔镜进入肝脏肿瘤供血动脉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注入栓塞剂或化疗药物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肝癌介入治疗的主要方法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不能手术切除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的肝癌患者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手术后复发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的肝癌患者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肝功能良好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严重肝功能损伤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肝癌介入治疗的适应症与禁忌症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0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根据患者病情、肿瘤分期、肝功能等因素选择合适的介入治疗方法</a:t>
                </a:r>
                <a:endParaRPr/>
              </a:p>
            </p:txBody>
          </p:sp>
          <p:sp>
            <p:nvSpPr>
              <p:cNvPr id="3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肝癌患者，可优先考虑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TACI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肝癌患者，可优先考虑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TACE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腹腔镜下介入治疗</a:t>
                </a:r>
                <a:endParaRPr/>
              </a:p>
            </p:txBody>
          </p:sp>
        </p:grpSp>
        <p:grpSp>
          <p:nvGrpSpPr>
            <p:cNvPr id="30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结合靶向治疗和免疫治疗，提高治疗效果</a:t>
                </a:r>
                <a:endParaRPr/>
              </a:p>
            </p:txBody>
          </p:sp>
          <p:sp>
            <p:nvSpPr>
              <p:cNvPr id="3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肝癌患者，可考虑联合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肝癌患者，可考虑联合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免疫治疗</a:t>
                </a:r>
                <a:endParaRPr/>
              </a:p>
            </p:txBody>
          </p:sp>
          <p:sp>
            <p:nvSpPr>
              <p:cNvPr id="31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肝癌介入治疗的选择策略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肝癌介入治疗的护理配合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了解患者病情，评估患者肝功能、凝血功能等指标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做好皮肤准备，防止感染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准备好介入治疗所需物品，如导管、化疗药物、栓塞剂等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向患者及家属解释介入治疗的目的、方法、可能出现的并发症等，取得患者及家属的配合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肝癌介入治疗前的护理准备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密切观察患者生命体征，如心率、血压、呼吸等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注意患者疼痛情况，及时给予止痛药物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保持患者穿刺部位干燥、清洁，防止感染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协助医生完成介入治疗操作，确保治疗顺利进行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肝癌介入治疗中的护理配合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肝癌介入治疗后的护理观察与康复指导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40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等指标变化</a:t>
                </a:r>
                <a:endParaRPr/>
              </a:p>
            </p:txBody>
          </p:sp>
          <p:cxnSp>
            <p:nvCxnSpPr>
              <p:cNvPr id="4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的发生，如肝功能损伤、感染等</a:t>
                </a:r>
                <a:endParaRPr/>
              </a:p>
            </p:txBody>
          </p:sp>
        </p:grpSp>
        <p:grpSp>
          <p:nvGrpSpPr>
            <p:cNvPr id="50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，如慢走、太极拳等</a:t>
                </a:r>
                <a:endParaRPr/>
              </a:p>
            </p:txBody>
          </p:sp>
        </p:grpSp>
        <p:grpSp>
          <p:nvGrpSpPr>
            <p:cNvPr id="55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，了解患者病情变化，调整治疗方案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https://d.book118.com/415232220114011111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肝癌介入护理PPT课件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2024-09-17T01:03:10.682</cp:lastPrinted>
  <dcterms:created xsi:type="dcterms:W3CDTF">2024-09-16T17:03:10Z</dcterms:created>
  <dcterms:modified xsi:type="dcterms:W3CDTF">2024-09-16T17:03:12Z</dcterms:modified>
</cp:coreProperties>
</file>