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86542-4E52-4253-A9EC-0B0BFB69B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98671-73E9-46C5-8235-4A104BAB3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24DEC-C0D9-43DF-B6AA-D56BCCA8B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01783-9604-47EF-9B21-EA25ECFCA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CC9680-0E10-4609-9ADC-548CFB422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F11F2B-5806-49EC-AABE-F8371A8D0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FEAB9A-62B9-4A6A-9638-D792EEF31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E065E-4F85-4D89-9816-5BABC0EAA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B3E38-3C4B-480A-81F6-D798955C6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2FC42-1032-4481-88BC-59CE299AC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F5071-4656-4626-BFFB-B0B90F926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33130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最新喉癌护理查房PPT\n## 1.喉癌概述及流行病学\n### 1.1喉癌的定义与发病原因\n### 1.2喉癌的流行病学特点与趋势\n### 1.3喉癌的临床分型与分期\n## 2.喉癌的诊断与治疗方法\n### 2.1喉癌的诊断方法与技术\n### 2.2喉癌的治疗原则与方法选择\n### 2.3喉癌治疗后的康复与随访\n## 3.喉癌护理的重要性与内容\n### 3.1喉癌护理对患者生活质量的影响\n### 3.2喉癌护理的主要内容与方法\n### 3.3喉癌护理的个性化与持续改进\n## 4.喉癌护理查房的流程与实施\n### 4.1喉癌护理查房的目的与要求\n### 4.2喉癌护理查房的具体流程与步骤\n### 4.3喉癌护理查房后的反馈与改进\n## 5.喉癌护理查房中的沟通技巧与团队协作\n### 5.1喉癌护理查房中的有效沟通技巧\n### 5.2喉癌护理查房中的团队协作与角色分工\n### 5.3喉癌护理查房中的文化敏感性与尊重患者\n## 6.喉癌护理查房中的病例分析与讨论\n### 6.1喉癌护理查房中的典型病例介绍与分析\n### 6.2喉癌护理查房中的护理问题与解决方案\n### 6.3喉癌护理查房中的经验总结与教训吸取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最新喉癌护理查房PPT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喉癌概述及流行病学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喉癌是一种恶性肿瘤</a:t>
                </a:r>
                <a:endParaRPr/>
              </a:p>
            </p:txBody>
          </p:sp>
          <p:sp>
            <p:nvSpPr>
              <p:cNvPr id="2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发病部位位于喉部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主要侵犯喉的黏膜、软骨和肌肉</a:t>
                </a:r>
                <a:endParaRPr/>
              </a:p>
            </p:txBody>
          </p:sp>
        </p:grpSp>
        <p:grpSp>
          <p:nvGrpSpPr>
            <p:cNvPr id="20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发病原因尚不明确</a:t>
                </a:r>
                <a:endParaRPr/>
              </a:p>
            </p:txBody>
          </p:sp>
          <p:sp>
            <p:nvSpPr>
              <p:cNvPr id="2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可能与吸烟、饮酒、病毒感染等因素有关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也可能与遗传、环境等因素有关</a:t>
                </a:r>
                <a:endParaRPr/>
              </a:p>
            </p:txBody>
          </p:sp>
        </p:grpSp>
        <p:grpSp>
          <p:nvGrpSpPr>
            <p:cNvPr id="21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喉癌的发病率逐年上升</a:t>
                </a:r>
                <a:endParaRPr/>
              </a:p>
            </p:txBody>
          </p:sp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在全球范围内，喉癌的发病率呈上升趋势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在某些地区，喉癌已成为常见的恶性肿瘤之一</a:t>
                </a:r>
                <a:endParaRPr/>
              </a:p>
            </p:txBody>
          </p:sp>
        </p:grpSp>
      </p:grpSp>
      <p:pic>
        <p:nvPicPr>
          <p:cNvPr id="21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喉癌的定义与发病原因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多发于50岁以上的男性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女性发病率较低，但近年来呈上升趋势</a:t>
                </a:r>
                <a:endParaRPr/>
              </a:p>
            </p:txBody>
          </p:sp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喉癌发病年龄以中老年为主</a:t>
                </a:r>
                <a:endParaRPr/>
              </a:p>
            </p:txBody>
          </p:sp>
        </p:grpSp>
        <p:grpSp>
          <p:nvGrpSpPr>
            <p:cNvPr id="22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声带癌占喉癌的50%以上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其他部位如喉咽部、梨状窝等也可发生喉癌</a:t>
                </a:r>
                <a:endParaRPr/>
              </a:p>
            </p:txBody>
          </p:sp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喉癌的发病部位以声带最为常见</a:t>
                </a:r>
                <a:endParaRPr/>
              </a:p>
            </p:txBody>
          </p:sp>
        </p:grpSp>
        <p:grpSp>
          <p:nvGrpSpPr>
            <p:cNvPr id="22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吸烟、饮酒是喉癌的主要危险因素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长期接触有害物质、放射线等也可能增加喉癌的发病风险</a:t>
                </a:r>
                <a:endParaRPr/>
              </a:p>
            </p:txBody>
          </p:sp>
          <p:sp>
            <p:nvSpPr>
              <p:cNvPr id="2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喉癌的发病与生活习惯、职业暴露等因素有关</a:t>
                </a:r>
                <a:endParaRPr/>
              </a:p>
            </p:txBody>
          </p:sp>
        </p:grpSp>
      </p:grpSp>
      <p:pic>
        <p:nvPicPr>
          <p:cNvPr id="23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喉癌的流行病学特点与趋势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喉癌的临床分型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根据肿瘤发生的部位和形态，喉癌可分为声带癌、声门上癌、声门下癌等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不同分型的喉癌，治疗方法和预后有所不同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喉癌的分期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根据肿瘤的大小、侵犯范围、淋巴结转移等因素，喉癌可分为I、II、III、IV期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分期越高，预后越差，治疗难度越大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喉癌的临床分型与分期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喉癌的诊断与治疗方法</a:t>
            </a:r>
            <a:endParaRPr/>
          </a:p>
        </p:txBody>
      </p:sp>
      <p:sp>
        <p:nvSpPr>
          <p:cNvPr id="25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喉癌的诊断方法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间接喉镜检查：是喉癌筛查的主要方法，可发现喉部异常病变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电子喉镜检查：可更清晰地观察喉部病变，有助于确诊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影像学检查：如CT、MRI等，可了解肿瘤的范围和侵犯情况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病理检查：通过活检或手术切除的组织进行病理检查，可确诊喉癌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喉癌的诊断技术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激光喉镜技术：利用激光切割肿瘤，创伤小，恢复快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微创手术技术：如机器人辅助手术、腹腔镜手术等，减少手术创伤，提高治疗效果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喉癌的诊断方法与技术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喉癌的治疗原则</a:t>
                </a:r>
                <a:endParaRPr/>
              </a:p>
            </p:txBody>
          </p:sp>
          <p:sp>
            <p:nvSpPr>
              <p:cNvPr id="2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早期发现、早期治疗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综合治疗，包括手术、放疗、化疗等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个体化治疗，根据患者的具体情况选择合适的治疗方法</a:t>
                </a:r>
                <a:endParaRPr/>
              </a:p>
            </p:txBody>
          </p:sp>
          <p:sp>
            <p:nvSpPr>
              <p:cNvPr id="2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喉癌的治疗方法</a:t>
                </a:r>
                <a:endParaRPr/>
              </a:p>
            </p:txBody>
          </p:sp>
          <p:sp>
            <p:nvSpPr>
              <p:cNvPr id="2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手术治疗：包括部分切除术、全切除术等，根据肿瘤的大小和部位选择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放疗：对于不能手术或术后残留病灶的患者，可进行放疗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化疗：可作为辅助治疗手段，提高治疗效果</a:t>
                </a:r>
                <a:endParaRPr/>
              </a:p>
            </p:txBody>
          </p:sp>
          <p:sp>
            <p:nvSpPr>
              <p:cNvPr id="2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喉癌的治疗原则与方法选择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喉癌治疗后的康复</a:t>
                </a:r>
                <a:endParaRPr/>
              </a:p>
            </p:txBody>
          </p:sp>
          <p:sp>
            <p:nvSpPr>
              <p:cNvPr id="2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语音康复：通过语言训练、吞咽训练等方法，恢复患者的语音和吞咽功能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营养支持：加强营养，提高患者的免疫力，促进康复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心理康复：加强心理疏导，帮助患者树立战胜疾病的信心</a:t>
                </a:r>
                <a:endParaRPr/>
              </a:p>
            </p:txBody>
          </p:sp>
          <p:sp>
            <p:nvSpPr>
              <p:cNvPr id="3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喉癌治疗后的随访</a:t>
                </a:r>
                <a:endParaRPr/>
              </a:p>
            </p:txBody>
          </p:sp>
          <p:sp>
            <p:nvSpPr>
              <p:cNvPr id="3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定期复查：治疗后应定期进行喉镜、影像学等检查，了解肿瘤的恢复情况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及时发现复发和转移：如有异常症状，应及时就诊，以便及时发现和处理复发和转移</a:t>
                </a:r>
                <a:endParaRPr/>
              </a:p>
            </p:txBody>
          </p:sp>
          <p:sp>
            <p:nvSpPr>
              <p:cNvPr id="3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喉癌治疗后的康复与随访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喉癌护理的重要性与内容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喉癌护理对患者生活质量的影响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喉癌护理的重要性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喉癌护理可提高患者的生活质量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减轻患者的痛苦，提高治疗效果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降低并发症的发生，提高生存率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喉癌护理的内容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基本护理：包括生活照顾、基础护理等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治疗护理：包括手术护理、放疗护理、化疗护理等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心理护理：加强心理疏导，帮助患者树立战胜疾病的信心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喉癌护理的主要内容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病情观察：密切观察患者的病情变化，如呼吸、发音、吞咽等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治疗配合：协助患者完成各种治疗，如手术、放疗、化疗等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康复训练：指导患者进行语音、吞咽、营养等康复训练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喉癌护理的方法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个体化护理：根据患者的具体情况，制定个性化的护理计划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持续护理：在治疗过程中，持续进行护理，确保患者得到全面的照顾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团队护理：多学科团队合作，共同制定护理计划，确保护理质量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喉癌护理的主要内容与方法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喉癌护理的个性化与持续改进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喉癌护理的个性化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根据患者的具体情况，制定个性化的护理计划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针对患者的心理、生理、社会需求，提供个性化的护理服务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喉癌护理的持续改进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定期评估护理效果，发现问题及时改进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不断更新护理知识，提高护理水平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加强多学科团队合作，提高护理质量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https://d.book118.com/415233130023011111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最新喉癌护理查房PPT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2024-09-16T19:01:58.360</cp:lastPrinted>
  <dcterms:created xsi:type="dcterms:W3CDTF">2024-09-16T11:01:58Z</dcterms:created>
  <dcterms:modified xsi:type="dcterms:W3CDTF">2024-09-16T11:02:00Z</dcterms:modified>
</cp:coreProperties>
</file>