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0627B-832E-4768-B37F-EB8D68CAE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DAD60-79C6-4EF8-87D7-27A9BA68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937F-DDB5-4113-9B71-8FD63041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E9B6D-2D07-4DB6-9FDA-B051A3522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97B7C-0CB9-4B03-B79E-04A76060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8D7856-8187-4E0C-8B0C-D0DB07DA7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F6498-8714-4D30-A574-42E1F18C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A6FD1-4421-459F-9B81-1333883D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EF08E-467D-4203-A269-EF04ED68B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272B9-858F-445A-857B-4BD6AB89A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0CD93-2FEC-4859-AF72-E1D8543E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3222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《高三鼓舞士气班会》ppt课件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鼓舞士气的策略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激发潜能，超越自我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鼓舞高三学生士气，提高学习动力和自信心。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引导学生正确对待高考，减轻焦虑和压力。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加强班级凝聚力和师生互动，营造积极向上的学习氛围。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高三阶段是学生学习生涯中非常重要的时期，面临着高考的巨大压力。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部分学生可能会出现学习动力不足、自信心下降、焦虑抑郁等情况。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班主任需要组织有效的班会活动，帮助学生调整心态，积极应对高考挑战。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高考是人生中的重要转折点，它不仅是一次考试，更是对个人能力和潜力的检验。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对于家庭而言，高考是父母和孩子共同参与的重要事件，它关系到孩子的未来和家庭的期望。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高考对个人和家庭的意义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高三对未来发展的影响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高三的学习和经历能够帮助学生更好地适应大学和社会的挑战。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高三是学生生涯的最后阶段，它为未来的大学和职业发展奠定了基础。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高三如何影响人生轨迹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高三的努力和付出可以改变人生轨迹，为未来的成功打下坚实的基础。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正确对待高三，积极面对挑战，能够让学生在未来的人生道路上更加自信和坚定。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鼓舞士气的策略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目标导向，激发动力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设定明确、可实现的目标，有助于学生保持学习的方向和动力，不断追求进步。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引导学生制定短期和长期目标，将大目标分解为小目标，逐步实现。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合理规划，提高效率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制定科学、合理的学习计划，有助于学生高效利用时间，提高学习效果。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指导学生制定个性化的学习计划，合理安排时间，平衡各科学习任务。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保持积极的心态和情绪稳定，有助于学生在面对挫折和压力时，保持学习的热情和动力。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引导学生学会调节情绪，保持乐观的心态，积极面对挑战。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心态平和，情绪稳定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保持积极心态和情绪稳定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鼓励学生积极参与团队合作，主动寻求帮助和支持，建立良好的人际关系。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团结互助，共同进步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寻求同学、老师、家长等各方面的帮助和支持，有助于学生克服困难，取得更好的学习效果。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寻求帮助和支持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https://d.book118.com/415233222342011034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2024-08-30T18:39:47.882</cp:lastPrinted>
  <dcterms:created xsi:type="dcterms:W3CDTF">2024-08-30T10:39:47Z</dcterms:created>
  <dcterms:modified xsi:type="dcterms:W3CDTF">2024-08-30T10:39:49Z</dcterms:modified>
</cp:coreProperties>
</file>