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AC188-0037-461E-A0B4-132CF2AF9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CA06F-9A27-4BDF-AFE4-BA244BB26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E5276-04E4-4B2F-81EE-41B845991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E32CF-AC00-49F0-BCF7-65BA903F3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68E87B-D799-44DD-B626-26BC14FFF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366816-42BB-43DC-B654-3905316F6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23A4D6-BD7F-4992-A508-CD1EAD7FC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A73A8-CE38-411D-B129-DDEFC5DFD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E2D5E-B890-4C7D-92B1-DC6D98522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97588-7ECF-4DE5-99A5-4EE3855D9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ACC91-AAB7-4305-B8D6-A1FAFDD5D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3412300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产康管理与职业倦怠防治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职业倦怠防治的重要性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产康管理与职业倦怠防治的关联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有效的产康管理策略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职业倦怠防治的具体措施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26" r="330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产康管理是指通过一系列措施和手段，帮助女性在分娩后恢复身体健康和心理状态的过程。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产康管理对于女性产后恢复、减少产后抑郁和焦虑、提高生活质量具有重要意义，同时也有助于提高婴儿的成长和发育质量。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产康管理的目标是帮助女性在产后尽快恢复身体健康，提高心理适应能力，使她们能够更好地适应母亲角色，并顺利度过产后的心理适应期。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产康管理应遵循个体化、全面性、科学性和安全性的原则，根据产妇的实际情况和需要，提供个性化的服务和指导，注重身心健康和心理调适，同时确保安全可靠。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产康管理起源于西方国家，最初仅为简单的产后恢复服务，随着医学和心理学的发展，逐渐发展成为一门专业的学科。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管理在不断发展中，不断引入新的技术和理念，如康复医学、心理学、营养学等，不断完善和丰富其内容和手段，以满足不断变化的市场需求和消费者需求。同时，产康管理也在不断探索和实践新的模式和方法，以提高效果和服务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职业倦怠防治的重要性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职业倦怠是一种由于长期工作压力、过度疲劳和工作负担所导致的身心疲惫状态，常常伴随着情绪耗竭、去人格化和成就感降低等症状。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职业倦怠会对个人和组织产生负面影响，如降低工作效率、影响人际关系、增加离职率等。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职业倦怠的定义与影响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职业倦怠影响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职业倦怠定义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工作任务繁重、时间紧迫、工作要求高等因素可能导致员工承受过大的压力，从而引发职业倦怠。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工作压力过大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100" b="21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缺乏工作自主权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375" r="10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组织文化与氛围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员工缺乏对工作的自主控制权，如决策参与度低、工作流程僵化等，可能导致职业倦怠的产生。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组织内部缺乏支持、沟通不畅、人际关系复杂等因素也可能导致员工出现职业倦怠。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职业倦怠的成因分析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059" b="110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449" b="124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职业倦怠防治的意义与价值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提高员工工作满意度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通过防治职业倦怠，可以帮助员工缓解工作压力、提高工作自主权，从而提高工作满意度。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提升组织绩效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降低职业倦怠的发生率可以提升员工的工作效率和工作质量，从而提升整个组织的绩效。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促进员工身心健康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防治职业倦怠有助于改善员工的身心健康状况，减少因职业倦怠导致的心理和身体健康问题。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产康管理与职业倦怠防治的关联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产康管理与职业倦怠防治的关联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有效的产康管理策略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https://d.book118.com/415234123001011120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2024-09-22T08:18:32.907</cp:lastPrinted>
  <dcterms:created xsi:type="dcterms:W3CDTF">2024-09-22T00:18:32Z</dcterms:created>
  <dcterms:modified xsi:type="dcterms:W3CDTF">2024-09-22T00:18:34Z</dcterms:modified>
</cp:coreProperties>
</file>