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7385B-98ED-43D4-9D58-DAAF0E9A9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5D927-C251-4002-9A07-8A265225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8A35C-5E69-450B-939C-99C99EED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66487-54CC-4716-9AF0-7FCAD47B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A8676-3E6C-41B4-8EF7-DCE81AB0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10CBF-2094-4573-9E41-D37784486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F8F26-AD11-4868-88A2-9B948413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052DD-5765-4533-AB2D-D9A609345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51733-3C7F-4988-9BDA-3A44190CA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CEF9B-D88D-4CFE-8668-9FBF633C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BDB30-3D34-483E-80FF-29399CE9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42203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《青藏旅行之青藏》ppt课件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青藏的自然景观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青藏的人文景观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青藏旅行攻略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青藏旅行体验分享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青藏高原位于中国西南部，是世界上海拔最高的高原，拥有丰富的自然景观和人文资源。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青藏高原与四川、甘肃、青海等省区相邻，是亚洲多条重要河流的发源地，对周边地区的生态环境和气候具有重要影响。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青藏高原有着悠久的历史，是中国古代文明的重要发祥地之一。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在青藏高原上发现了许多古代文化遗址，如卡若文化等，这些遗址反映了古代人类在青藏高原上的生活和生产活动。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文化特色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青藏高原拥有独特的藏族文化，包括藏传佛教、唐卡艺术、藏戏等，是中国少数民族文化的重要组成部分。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青藏高原的自然景观和文化遗迹吸引了大量游客前来观光旅游，促进了当地经济发展和文化交流。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青藏的自然景观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中国第三大咸水湖，湖面如镜，倒映着天空的蓝色和周围的雪山，景色壮丽。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纳木错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中国最大的咸水湖，位于青海省，湖畔的风景四季皆宜，是摄影爱好者的天堂。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青海湖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高原湖泊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世界最高峰，位于中尼边界，其壮丽的山峰和冰川景观吸引着无数登山者和游客。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珠穆朗玛峰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著名的神山，被多个宗教信仰视为圣地，山上的冰川和雪峰景色壮观。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冈仁波齐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雪山与冰川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青藏高原特有的野生动物，是国家一级保护动物，其优雅的身姿和独特的生态习性深受人们喜爱。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生活在高山雪域的珍稀动物，以岩羊为主要食物，其美丽的毛皮和独特的生态习性使它成为青藏高原的象征之一。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野生动物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雪豹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藏羚羊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青藏的人文景观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https://d.book118.com/415234220324011044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2024-09-07T12:02:33.765</cp:lastPrinted>
  <dcterms:created xsi:type="dcterms:W3CDTF">2024-09-07T04:02:33Z</dcterms:created>
  <dcterms:modified xsi:type="dcterms:W3CDTF">2024-09-07T04:02:35Z</dcterms:modified>
</cp:coreProperties>
</file>