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359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17E7A-46DE-4DA6-A6AB-B47F63786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1A520-3491-4897-8BB6-C0E6366F8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BAC85-985B-42AC-9EFE-FF2F850AD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A08C2-AE86-4362-80BA-AB46F2E27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5034A6-DB2D-4920-9979-7D1A3F5CE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C96C65-C7E2-4BA0-8721-34C01402D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91DBEF-06E9-4BD4-BAB1-82B625261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20F44-FEC1-48F1-97A1-E50091BC6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9D3F7-1414-4501-B80A-B61D8CFA4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0D5FB-C6B9-4CEB-987F-4301DA2BE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BD5F5-5204-4BC6-840B-EEBA02B21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image" Target="../media/image27.png" /><Relationship Id="rId13" Type="http://schemas.openxmlformats.org/officeDocument/2006/relationships/tags" Target="../tags/tag19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image" Target="../media/image21.png" /><Relationship Id="rId7" Type="http://schemas.openxmlformats.org/officeDocument/2006/relationships/tags" Target="../tags/tag191.xml" /><Relationship Id="rId8" Type="http://schemas.openxmlformats.org/officeDocument/2006/relationships/image" Target="../media/image22.png" /><Relationship Id="rId9" Type="http://schemas.openxmlformats.org/officeDocument/2006/relationships/tags" Target="../tags/tag1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image" Target="../media/image21.png" /><Relationship Id="rId7" Type="http://schemas.openxmlformats.org/officeDocument/2006/relationships/tags" Target="../tags/tag198.xml" /><Relationship Id="rId8" Type="http://schemas.openxmlformats.org/officeDocument/2006/relationships/image" Target="../media/image22.png" /><Relationship Id="rId9" Type="http://schemas.openxmlformats.org/officeDocument/2006/relationships/tags" Target="../tags/tag1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image" Target="../media/image27.png" /><Relationship Id="rId13" Type="http://schemas.openxmlformats.org/officeDocument/2006/relationships/tags" Target="../tags/tag2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image" Target="../media/image21.png" /><Relationship Id="rId7" Type="http://schemas.openxmlformats.org/officeDocument/2006/relationships/tags" Target="../tags/tag208.xml" /><Relationship Id="rId8" Type="http://schemas.openxmlformats.org/officeDocument/2006/relationships/image" Target="../media/image22.png" /><Relationship Id="rId9" Type="http://schemas.openxmlformats.org/officeDocument/2006/relationships/tags" Target="../tags/tag2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image" Target="../media/image21.png" /><Relationship Id="rId7" Type="http://schemas.openxmlformats.org/officeDocument/2006/relationships/tags" Target="../tags/tag215.xml" /><Relationship Id="rId8" Type="http://schemas.openxmlformats.org/officeDocument/2006/relationships/image" Target="../media/image22.png" /><Relationship Id="rId9" Type="http://schemas.openxmlformats.org/officeDocument/2006/relationships/tags" Target="../tags/tag2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image" Target="../media/image21.png" /><Relationship Id="rId7" Type="http://schemas.openxmlformats.org/officeDocument/2006/relationships/tags" Target="../tags/tag225.xml" /><Relationship Id="rId8" Type="http://schemas.openxmlformats.org/officeDocument/2006/relationships/image" Target="../media/image22.png" /><Relationship Id="rId9" Type="http://schemas.openxmlformats.org/officeDocument/2006/relationships/tags" Target="../tags/tag2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image" Target="../media/image27.png" /><Relationship Id="rId13" Type="http://schemas.openxmlformats.org/officeDocument/2006/relationships/tags" Target="../tags/tag239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image" Target="../media/image21.png" /><Relationship Id="rId7" Type="http://schemas.openxmlformats.org/officeDocument/2006/relationships/tags" Target="../tags/tag235.xml" /><Relationship Id="rId8" Type="http://schemas.openxmlformats.org/officeDocument/2006/relationships/image" Target="../media/image22.png" /><Relationship Id="rId9" Type="http://schemas.openxmlformats.org/officeDocument/2006/relationships/tags" Target="../tags/tag2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image" Target="../media/image21.png" /><Relationship Id="rId7" Type="http://schemas.openxmlformats.org/officeDocument/2006/relationships/tags" Target="../tags/tag242.xml" /><Relationship Id="rId8" Type="http://schemas.openxmlformats.org/officeDocument/2006/relationships/image" Target="../media/image22.png" /><Relationship Id="rId9" Type="http://schemas.openxmlformats.org/officeDocument/2006/relationships/tags" Target="../tags/tag2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image" Target="../media/image27.png" /><Relationship Id="rId13" Type="http://schemas.openxmlformats.org/officeDocument/2006/relationships/tags" Target="../tags/tag256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image" Target="../media/image21.png" /><Relationship Id="rId7" Type="http://schemas.openxmlformats.org/officeDocument/2006/relationships/tags" Target="../tags/tag252.xml" /><Relationship Id="rId8" Type="http://schemas.openxmlformats.org/officeDocument/2006/relationships/image" Target="../media/image22.png" /><Relationship Id="rId9" Type="http://schemas.openxmlformats.org/officeDocument/2006/relationships/tags" Target="../tags/tag2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image" Target="../media/image21.png" /><Relationship Id="rId7" Type="http://schemas.openxmlformats.org/officeDocument/2006/relationships/tags" Target="../tags/tag259.xml" /><Relationship Id="rId8" Type="http://schemas.openxmlformats.org/officeDocument/2006/relationships/image" Target="../media/image22.png" /><Relationship Id="rId9" Type="http://schemas.openxmlformats.org/officeDocument/2006/relationships/tags" Target="../tags/tag26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image" Target="../media/image27.png" /><Relationship Id="rId13" Type="http://schemas.openxmlformats.org/officeDocument/2006/relationships/tags" Target="../tags/tag27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image" Target="../media/image21.png" /><Relationship Id="rId7" Type="http://schemas.openxmlformats.org/officeDocument/2006/relationships/tags" Target="../tags/tag269.xml" /><Relationship Id="rId8" Type="http://schemas.openxmlformats.org/officeDocument/2006/relationships/image" Target="../media/image22.png" /><Relationship Id="rId9" Type="http://schemas.openxmlformats.org/officeDocument/2006/relationships/tags" Target="../tags/tag2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82.xml" /><Relationship Id="rId17" Type="http://schemas.openxmlformats.org/officeDocument/2006/relationships/tags" Target="../tags/tag28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image" Target="../media/image21.png" /><Relationship Id="rId7" Type="http://schemas.openxmlformats.org/officeDocument/2006/relationships/tags" Target="../tags/tag276.xml" /><Relationship Id="rId8" Type="http://schemas.openxmlformats.org/officeDocument/2006/relationships/image" Target="../media/image22.png" /><Relationship Id="rId9" Type="http://schemas.openxmlformats.org/officeDocument/2006/relationships/tags" Target="../tags/tag27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image" Target="../media/image27.png" /><Relationship Id="rId13" Type="http://schemas.openxmlformats.org/officeDocument/2006/relationships/tags" Target="../tags/tag290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image" Target="../media/image21.png" /><Relationship Id="rId7" Type="http://schemas.openxmlformats.org/officeDocument/2006/relationships/tags" Target="../tags/tag286.xml" /><Relationship Id="rId8" Type="http://schemas.openxmlformats.org/officeDocument/2006/relationships/image" Target="../media/image22.png" /><Relationship Id="rId9" Type="http://schemas.openxmlformats.org/officeDocument/2006/relationships/tags" Target="../tags/tag2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99.xml" /><Relationship Id="rId17" Type="http://schemas.openxmlformats.org/officeDocument/2006/relationships/tags" Target="../tags/tag300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image" Target="../media/image21.png" /><Relationship Id="rId7" Type="http://schemas.openxmlformats.org/officeDocument/2006/relationships/tags" Target="../tags/tag293.xml" /><Relationship Id="rId8" Type="http://schemas.openxmlformats.org/officeDocument/2006/relationships/image" Target="../media/image22.png" /><Relationship Id="rId9" Type="http://schemas.openxmlformats.org/officeDocument/2006/relationships/tags" Target="../tags/tag29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image" Target="../media/image27.png" /><Relationship Id="rId13" Type="http://schemas.openxmlformats.org/officeDocument/2006/relationships/tags" Target="../tags/tag307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image" Target="../media/image21.png" /><Relationship Id="rId7" Type="http://schemas.openxmlformats.org/officeDocument/2006/relationships/tags" Target="../tags/tag303.xml" /><Relationship Id="rId8" Type="http://schemas.openxmlformats.org/officeDocument/2006/relationships/image" Target="../media/image22.png" /><Relationship Id="rId9" Type="http://schemas.openxmlformats.org/officeDocument/2006/relationships/tags" Target="../tags/tag30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12" Type="http://schemas.openxmlformats.org/officeDocument/2006/relationships/tags" Target="../tags/tag314.xml" /><Relationship Id="rId13" Type="http://schemas.openxmlformats.org/officeDocument/2006/relationships/tags" Target="../tags/tag315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16.xml" /><Relationship Id="rId17" Type="http://schemas.openxmlformats.org/officeDocument/2006/relationships/tags" Target="../tags/tag317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image" Target="../media/image21.png" /><Relationship Id="rId7" Type="http://schemas.openxmlformats.org/officeDocument/2006/relationships/tags" Target="../tags/tag310.xml" /><Relationship Id="rId8" Type="http://schemas.openxmlformats.org/officeDocument/2006/relationships/image" Target="../media/image22.png" /><Relationship Id="rId9" Type="http://schemas.openxmlformats.org/officeDocument/2006/relationships/tags" Target="../tags/tag31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2.xml" /><Relationship Id="rId11" Type="http://schemas.openxmlformats.org/officeDocument/2006/relationships/tags" Target="../tags/tag323.xml" /><Relationship Id="rId12" Type="http://schemas.openxmlformats.org/officeDocument/2006/relationships/image" Target="../media/image27.png" /><Relationship Id="rId13" Type="http://schemas.openxmlformats.org/officeDocument/2006/relationships/tags" Target="../tags/tag324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image" Target="../media/image21.png" /><Relationship Id="rId7" Type="http://schemas.openxmlformats.org/officeDocument/2006/relationships/tags" Target="../tags/tag320.xml" /><Relationship Id="rId8" Type="http://schemas.openxmlformats.org/officeDocument/2006/relationships/image" Target="../media/image22.png" /><Relationship Id="rId9" Type="http://schemas.openxmlformats.org/officeDocument/2006/relationships/tags" Target="../tags/tag32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9.xml" /><Relationship Id="rId11" Type="http://schemas.openxmlformats.org/officeDocument/2006/relationships/tags" Target="../tags/tag330.xml" /><Relationship Id="rId12" Type="http://schemas.openxmlformats.org/officeDocument/2006/relationships/tags" Target="../tags/tag331.xml" /><Relationship Id="rId13" Type="http://schemas.openxmlformats.org/officeDocument/2006/relationships/tags" Target="../tags/tag332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33.xml" /><Relationship Id="rId17" Type="http://schemas.openxmlformats.org/officeDocument/2006/relationships/tags" Target="../tags/tag334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25.xml" /><Relationship Id="rId5" Type="http://schemas.openxmlformats.org/officeDocument/2006/relationships/tags" Target="../tags/tag326.xml" /><Relationship Id="rId6" Type="http://schemas.openxmlformats.org/officeDocument/2006/relationships/image" Target="../media/image21.png" /><Relationship Id="rId7" Type="http://schemas.openxmlformats.org/officeDocument/2006/relationships/tags" Target="../tags/tag327.xml" /><Relationship Id="rId8" Type="http://schemas.openxmlformats.org/officeDocument/2006/relationships/image" Target="../media/image22.png" /><Relationship Id="rId9" Type="http://schemas.openxmlformats.org/officeDocument/2006/relationships/tags" Target="../tags/tag32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9.xml" /><Relationship Id="rId11" Type="http://schemas.openxmlformats.org/officeDocument/2006/relationships/tags" Target="../tags/tag340.xml" /><Relationship Id="rId12" Type="http://schemas.openxmlformats.org/officeDocument/2006/relationships/image" Target="../media/image27.png" /><Relationship Id="rId13" Type="http://schemas.openxmlformats.org/officeDocument/2006/relationships/tags" Target="../tags/tag341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image" Target="../media/image21.png" /><Relationship Id="rId7" Type="http://schemas.openxmlformats.org/officeDocument/2006/relationships/tags" Target="../tags/tag337.xml" /><Relationship Id="rId8" Type="http://schemas.openxmlformats.org/officeDocument/2006/relationships/image" Target="../media/image22.png" /><Relationship Id="rId9" Type="http://schemas.openxmlformats.org/officeDocument/2006/relationships/tags" Target="../tags/tag33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6.xml" /><Relationship Id="rId11" Type="http://schemas.openxmlformats.org/officeDocument/2006/relationships/tags" Target="../tags/tag347.xml" /><Relationship Id="rId12" Type="http://schemas.openxmlformats.org/officeDocument/2006/relationships/tags" Target="../tags/tag348.xml" /><Relationship Id="rId13" Type="http://schemas.openxmlformats.org/officeDocument/2006/relationships/tags" Target="../tags/tag349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50.xml" /><Relationship Id="rId17" Type="http://schemas.openxmlformats.org/officeDocument/2006/relationships/tags" Target="../tags/tag351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0.png" /><Relationship Id="rId4" Type="http://schemas.openxmlformats.org/officeDocument/2006/relationships/tags" Target="../tags/tag342.xml" /><Relationship Id="rId5" Type="http://schemas.openxmlformats.org/officeDocument/2006/relationships/tags" Target="../tags/tag343.xml" /><Relationship Id="rId6" Type="http://schemas.openxmlformats.org/officeDocument/2006/relationships/image" Target="../media/image21.png" /><Relationship Id="rId7" Type="http://schemas.openxmlformats.org/officeDocument/2006/relationships/tags" Target="../tags/tag344.xml" /><Relationship Id="rId8" Type="http://schemas.openxmlformats.org/officeDocument/2006/relationships/image" Target="../media/image22.png" /><Relationship Id="rId9" Type="http://schemas.openxmlformats.org/officeDocument/2006/relationships/tags" Target="../tags/tag34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6.xml" /><Relationship Id="rId11" Type="http://schemas.openxmlformats.org/officeDocument/2006/relationships/tags" Target="../tags/tag357.xml" /><Relationship Id="rId12" Type="http://schemas.openxmlformats.org/officeDocument/2006/relationships/image" Target="../media/image27.png" /><Relationship Id="rId13" Type="http://schemas.openxmlformats.org/officeDocument/2006/relationships/tags" Target="../tags/tag358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20.png" /><Relationship Id="rId4" Type="http://schemas.openxmlformats.org/officeDocument/2006/relationships/tags" Target="../tags/tag352.xml" /><Relationship Id="rId5" Type="http://schemas.openxmlformats.org/officeDocument/2006/relationships/tags" Target="../tags/tag353.xml" /><Relationship Id="rId6" Type="http://schemas.openxmlformats.org/officeDocument/2006/relationships/image" Target="../media/image21.png" /><Relationship Id="rId7" Type="http://schemas.openxmlformats.org/officeDocument/2006/relationships/tags" Target="../tags/tag354.xml" /><Relationship Id="rId8" Type="http://schemas.openxmlformats.org/officeDocument/2006/relationships/image" Target="../media/image22.png" /><Relationship Id="rId9" Type="http://schemas.openxmlformats.org/officeDocument/2006/relationships/tags" Target="../tags/tag35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342432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区块链技术对未来我国高等教育的影响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区块链技术概述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区块链技术在高等教育中的应用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6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1410335" y="40887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6604000" y="248793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科技的不断发展，区块链技术已经成为了当今社会的一个热门话题。高等教育作为国家发展的重要支柱，自然也受到了区块链技术的影响。本次演示将从区块链技术的概述、在高等教育中的应用、带来的影响与挑战以及应对措施与建议等方面，探讨区块链技术对未来我国高等教育的影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区块链技术概述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区块链技术概述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区块链是一种分布式数据库技术，通过去中心化的方式记录和存储交易信息，并采用密码学技术保证数据的安全性和不可篡改性。区块链技术的核心特点是去中心化、安全性高、透明度高、可追溯等。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区块链技术在高等教育中的应用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1、高校招生录取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1、高校招生录取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区块链技术可以通过去中心化的方式，公示招生录取信息，提高透明度和公平性。同时，还可以防止数据篡改和虚假信息的出现，从而保障考生的合法权益。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2、学生学业发展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2、学生学业发展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区块链技术可以记录和存储学生的学业成果和表现，例如课程成绩、学术论文、项目经验等。这将有助于学生积累和提升自己的学术水平和能力，同时也可以提高用人单位对学生能力的信任度。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3、高校管理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3、高校管理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区块链技术可以用于高校管理系统，实现信息的共享和数据的互通，提高管理效率和透明度。例如，通过区块链技术，可以实现学生选课、成绩录入、学分认定等信息的实时更新和共享，方便教师、学生和管理人员获取最新的信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1、技术风险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1、技术风险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区块链技术的应用需要相应的技术和基础设施支持，而技术的成熟度和稳定性直接影响了其应用效果。目前，区块链技术仍处于不断发展和完善阶段，可能存在一定的技术风险。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2、信息安全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2、信息安全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区块链技术的去中心化和透明度高，同时也存在泄露个人隐私和敏感信息的风险。因此，在应用区块链技术时，需要加强信息安全管理，保护师生的个人隐私和敏感信息。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3、标准化问题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3、标准化问题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目前，区块链技术的标准化程度还比较低，缺乏统一的标准和规范。这不仅影响了区块链技术的互操作性和应用效果，也可能给未来的高等教育带来一定的不确定性和风险。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1、高校管理体制创新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1、高校管理体制创新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为了更好地适应区块链技术的发展，高校应加强管理体制创新，打破传统的信息壁垒和管理模式，实现信息的共享和互通。同时，应加强与政府部门、企业和社会各界的合作，共同推进高等教育的发展。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2、人才培养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2、人才培养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高校应重视区块链技术人才的培养，加强课程设置和教材建设，提高学生的区块链技术水平和应用能力。此外，高校还应加强与区块链技术企业的合作，为学生提供更多的实践机会和实践经验。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https://d.book118.com/415234243201011101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23</Slides>
  <Notes>22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区块链技术对未来我国高等教育的影响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2024-09-09T23:49:13.688</cp:lastPrinted>
  <dcterms:created xsi:type="dcterms:W3CDTF">2024-09-09T15:49:13Z</dcterms:created>
  <dcterms:modified xsi:type="dcterms:W3CDTF">2024-09-09T15:49:21Z</dcterms:modified>
</cp:coreProperties>
</file>