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55BB0-F660-4E7F-978F-8D26E3F1A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3663B-0378-4A2E-8199-06BFC817B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B557A-5C4F-4ACA-A18D-B92860198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EA80C-5697-4960-95C9-89BA9C67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368995-FCA6-45DE-9A9F-6B5ACB063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874C87-331F-498D-9730-26CE1AB18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F9117-FEF4-498E-BA43-1E2178CCD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848B3-FBED-4D44-A049-580489EF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F7E34-4E6F-4B9B-9622-738AA542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D80B5-68E4-4C04-AB62-575A6BE93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3C81B-5725-418D-8F1D-CDFEF54C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34332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无菌包装材料未来发展趋势报告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2023-12-02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无菌包装材料概述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无菌包装材料市场现状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无菌包装材料未来发展趋势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无菌包装材料市场预测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随着人们对食品安全和环境保护的关注日益提高，无菌包装材料在食品、医药等领域的应用越来越广泛。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无菌包装材料能够有效地保持食品的营养成分和新鲜度，同时避免二次污染，对保障人们的健康具有重要意义。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此外，无菌包装材料还可以降低生产成本，提高生产效率，具有很高的经济价值和社会价值。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81" r="105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81" r="105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81" r="105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为了达到这个目的，本研究采用了文献综述、市场调研和专家访谈等多种方法。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本报告旨在探讨无菌包装材料的未来发展趋势，分析市场现状和竞争格局，并提出相应的建议和策略。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无菌包装材料概述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无菌包装材料定义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无菌包装材料是指经过严格消毒处理后的包装材料，在无菌状态下进行包装。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这类包装材料主要应用于食品、药品、医疗器械等行业，以确保产品在保质期内不会受到微生物污染。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纸质、塑料、金属、玻璃等。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按材质分类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单层、复合层、多层等。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按结构分类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热压、共挤、涂布、印刷等。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按加工工艺分类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无菌包装材料分类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食品行业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药品行业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医疗器械行业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其他行业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无菌包装材料应用领域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415" r="1341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果汁、饮料、酸奶、鲜奶、调味品等。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片剂、胶囊、注射液等。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手术刀、缝合线、注射器等。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生物制品、化工产品等。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无菌包装材料市场现状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近年来，全球无菌包装材料市场规模持续扩大，2022年达到约XX亿美元，预计未来几年将持续增长。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北美和欧洲是无菌包装材料市场的两大主要区域，其中北美市场份额最大，欧洲市场相对稳定。同时，亚洲市场增长迅速，特别是中国和印度等国家的无菌包装材料市场。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地区分布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全球无菌包装材料市场规模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中国无菌包装材料市场规模不断扩大，2022年市场规模约为XX亿元，预计未来几年将持续增长。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中国无菌包装材料市场主要被几家大型企业所占据，其中A股上市企业占据了约XX%的市场份额，其余市场份额主要由外资企业和国内小型企业分享。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中国无菌包装材料市场规模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由于无菌包装材料行业技术门槛较高，部分企业缺乏核心技术创新能力，导致产品同质化严重，市场竞争激烈。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随着环保要求的提高和原材料价格的上涨，无菌包装材料企业的生产成本不断上升，对企业盈利能力和市场竞争力产生一定压力。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随着全球环保意识的提高和相关法规的趋严，无菌包装材料企业需要更加注重环保和可持续发展，这将对企业的生产和经营产生一定的影响。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无菌包装材料市场主要问题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https://d.book118.com/415234332342011104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2024-09-14T23:36:19.341</cp:lastPrinted>
  <dcterms:created xsi:type="dcterms:W3CDTF">2024-09-14T15:36:19Z</dcterms:created>
  <dcterms:modified xsi:type="dcterms:W3CDTF">2024-09-14T15:36:21Z</dcterms:modified>
</cp:coreProperties>
</file>