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21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3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55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6E600-5A98-4217-A6F9-5E6EC567A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45758-7601-4FFA-84A5-F6532B00D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B6333-CA6E-45E4-AAC5-C2267CE26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25BA79-797C-48CF-9BE9-7121BBE0E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83942C-CAE8-4FD5-BBA4-409DD9193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35E6BF-C014-48F1-B2BC-64EEAEA23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D694EF-B246-4FA1-B7EB-BC9F86960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48365E-4CCE-4406-866F-A79DA6CE1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942347-BAD9-440E-A6A6-86A805FD5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D37FB-0A88-41AD-BFAC-D71EB3612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6688C-FE1A-40B6-AAD7-AAE6CA3BB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L="719455" marR="0" lvl="2" indent="-276225"/>
            <a:r>
              <a:rPr lang="zh-CN" altLang="en-US"/>
              <a:t>三级</a:t>
            </a:r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</a:p>
          <a:p>
            <a:pPr marL="1256030" marR="0" lvl="4" indent="-262255"/>
            <a:r>
              <a:rPr lang="zh-CN" altLang="en-US"/>
              <a:t>五级</a:t>
            </a:r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201" r:id="rId2"/>
    <p:sldLayoutId id="2147486202" r:id="rId3"/>
    <p:sldLayoutId id="2147486203" r:id="rId4"/>
    <p:sldLayoutId id="2147486204" r:id="rId5"/>
    <p:sldLayoutId id="2147486205" r:id="rId6"/>
    <p:sldLayoutId id="2147486206" r:id="rId7"/>
    <p:sldLayoutId id="2147486207" r:id="rId8"/>
    <p:sldLayoutId id="2147486208" r:id="rId9"/>
    <p:sldLayoutId id="2147486209" r:id="rId10"/>
    <p:sldLayoutId id="214748621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tags" Target="../tags/tag103.xml" /><Relationship Id="rId15" Type="http://schemas.openxmlformats.org/officeDocument/2006/relationships/tags" Target="../tags/tag104.xml" /><Relationship Id="rId16" Type="http://schemas.openxmlformats.org/officeDocument/2006/relationships/tags" Target="../tags/tag105.xml" /><Relationship Id="rId17" Type="http://schemas.openxmlformats.org/officeDocument/2006/relationships/tags" Target="../tags/tag106.xml" /><Relationship Id="rId18" Type="http://schemas.openxmlformats.org/officeDocument/2006/relationships/tags" Target="../tags/tag107.xml" /><Relationship Id="rId19" Type="http://schemas.openxmlformats.org/officeDocument/2006/relationships/tags" Target="../tags/tag108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109.xml" /><Relationship Id="rId21" Type="http://schemas.openxmlformats.org/officeDocument/2006/relationships/tags" Target="../tags/tag110.xml" /><Relationship Id="rId22" Type="http://schemas.openxmlformats.org/officeDocument/2006/relationships/tags" Target="../tags/tag111.xml" /><Relationship Id="rId23" Type="http://schemas.openxmlformats.org/officeDocument/2006/relationships/tags" Target="../tags/tag112.xml" /><Relationship Id="rId24" Type="http://schemas.openxmlformats.org/officeDocument/2006/relationships/tags" Target="../tags/tag113.xml" /><Relationship Id="rId25" Type="http://schemas.openxmlformats.org/officeDocument/2006/relationships/tags" Target="../tags/tag114.xml" /><Relationship Id="rId26" Type="http://schemas.openxmlformats.org/officeDocument/2006/relationships/tags" Target="../tags/tag115.xml" /><Relationship Id="rId27" Type="http://schemas.openxmlformats.org/officeDocument/2006/relationships/tags" Target="../tags/tag116.xml" /><Relationship Id="rId28" Type="http://schemas.openxmlformats.org/officeDocument/2006/relationships/tags" Target="../tags/tag117.xml" /><Relationship Id="rId29" Type="http://schemas.openxmlformats.org/officeDocument/2006/relationships/tags" Target="../tags/tag118.xml" /><Relationship Id="rId3" Type="http://schemas.openxmlformats.org/officeDocument/2006/relationships/tags" Target="../tags/tag92.xml" /><Relationship Id="rId30" Type="http://schemas.openxmlformats.org/officeDocument/2006/relationships/tags" Target="../tags/tag119.xml" /><Relationship Id="rId31" Type="http://schemas.openxmlformats.org/officeDocument/2006/relationships/tags" Target="../tags/tag120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Relationship Id="rId7" Type="http://schemas.openxmlformats.org/officeDocument/2006/relationships/tags" Target="../tags/tag96.xml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24100423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班级合作的重要性</a:t>
            </a: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班级合作中的注意事项</a:t>
            </a: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班级合作对个人成长的促进</a:t>
            </a: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如何培养班级合作精神</a:t>
            </a: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班级合作的具体实践</a:t>
            </a: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班级合作的重要性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合作的意义和价值</a:t>
            </a:r>
          </a:p>
        </p:txBody>
      </p:sp>
      <p:sp>
        <p:nvSpPr>
          <p:cNvPr id="104910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1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提升学习效率：通过合作，同学之间可以互相帮助、共同进步，提高学习效果。</a:t>
            </a:r>
          </a:p>
        </p:txBody>
      </p:sp>
      <p:sp>
        <p:nvSpPr>
          <p:cNvPr id="104911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培养团队精神：合作可以增强班级凝聚力，培养同学们的团队合作精神。</a:t>
            </a:r>
          </a:p>
        </p:txBody>
      </p:sp>
      <p:sp>
        <p:nvSpPr>
          <p:cNvPr id="104911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促进人际交往：在合作过程中，同学们可以更好地交流、沟通，增进彼此之间的了解和友谊。</a:t>
            </a:r>
          </a:p>
        </p:txBody>
      </p:sp>
      <p:sp>
        <p:nvSpPr>
          <p:cNvPr id="104912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增强解决问题的能力：通过合作，可以集思广益，更好地应对和解决学习和生活中的各种问题。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合作在学习和生活中的作用</a:t>
            </a:r>
          </a:p>
        </p:txBody>
      </p:sp>
      <p:sp>
        <p:nvSpPr>
          <p:cNvPr id="104917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增强人际关系：通过合作，同学之间的交流和互动增加，有助于增强彼此之间的友谊和信任。</a:t>
            </a:r>
          </a:p>
        </p:txBody>
      </p:sp>
      <p:sp>
        <p:nvSpPr>
          <p:cNvPr id="104918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提高学习效率：通过合作，同学之间可以互相帮助、共同进步，提高学习效果。</a:t>
            </a:r>
          </a:p>
        </p:txBody>
      </p:sp>
      <p:sp>
        <p:nvSpPr>
          <p:cNvPr id="104919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培养团队协作能力：在合作过程中，学生需要学会分工合作、沟通协调，提升团队协作能力。</a:t>
            </a:r>
          </a:p>
        </p:txBody>
      </p:sp>
      <p:sp>
        <p:nvSpPr>
          <p:cNvPr id="104920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拓展视野：通过与其他同学合作，可以了解到不同的观点、思路和方法，从而拓展自己的视野和思维方式。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https://d.book118.com/415241004232011043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baseType="lpstr" size="12">
      <vt:lpstr>Arial</vt:lpstr>
      <vt:lpstr>Calibri</vt:lpstr>
      <vt:lpstr>微软雅黑</vt:lpstr>
      <vt:lpstr>Wingdings</vt:lpstr>
      <vt:lpstr>Calibri Light</vt:lpstr>
      <vt:lpstr>Office Theme</vt:lpstr>
      <vt:lpstr>目录</vt:lpstr>
      <vt:lpstr>单击添加章节标题</vt:lpstr>
      <vt:lpstr>班级合作的重要性</vt:lpstr>
      <vt:lpstr>合作的意义和价值</vt:lpstr>
      <vt:lpstr>合作在学习和生活中的作用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2024-09-05T15:39:51.046</cp:lastPrinted>
  <dcterms:created xsi:type="dcterms:W3CDTF">2024-09-05T07:39:51Z</dcterms:created>
  <dcterms:modified xsi:type="dcterms:W3CDTF">2024-09-05T07:39:53Z</dcterms:modified>
</cp:coreProperties>
</file>