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9C08C-1E2B-43C9-BF3C-39C4D64C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5EF0E-1BC5-4D00-A800-0437094ED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FFF76-EA17-4E56-BE05-B1CC308E4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85A98-DF54-44AF-AFF7-08EB138D0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724AE0-81E6-4880-8BE6-234ECC034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0580D-60D7-4FC2-AAB8-7327ABEF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AF95C-C390-4D1B-AE71-5F146B6D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07136-E70D-4C51-848E-BFF326EB2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C53A3-52D3-4789-B6E6-5C1BD705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95E42-B937-4748-A85D-A083B2E7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2A2AE-A5EC-48F2-ABAE-32EB313A5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41232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遵守社会公德维护公共秩序课件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社会公德与公共秩序的定义和重要性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维护公共秩序的主要措施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个人在社会公德与公共秩序中的责任和义务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社会公德与公共秩序的实践案例分析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社会公德与公共秩序的定义和重要性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4" r="1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28" r="25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6" r="318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社会公德的定义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社会公德涉及个人行为、公共场所秩序、人际关系等多个方面，包括文明礼貌、助人为乐、爱护公物等内容。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社会公德是指人们在公共生活中应当遵循的基本道德规范，是维护社会正常运转的基石。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公共秩序的定义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公共秩序是指人们在公共场所应当遵守的秩序和规则，以确保公共安全和公共利益。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公共秩序包括交通秩序、市场秩序、娱乐场所秩序等，涵盖了人们在公共场所的各种行为规范。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社会公德和公共秩序是社会文明进步的体现，良好的社会公德和公共秩序能够提升社会整体形象，增强社会凝聚力。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社会公德和公共秩序对于维护社会稳定、促进经济发展、保障人民安居乐业具有重要意义。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553" b="455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425" b="134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遵守社会公德和公共秩序是每个公民的基本义务和责任，也是构建和谐社会的必要条件。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社会公德与公共秩序的重要性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51" b="116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文明礼貌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文明礼貌是社会交往中的基本准则，体现了个人的道德修养和社会文明程度。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文明礼貌要求人们在交往中语言文明、态度友善，尊重他人权利和感受，避免粗鲁、失礼和侮辱性的言行。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在公共场所不大声喧哗、不随地吐痰、不乱扔垃圾等行为都是文明礼貌的表现。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助人为乐是一种崇高的社会道德风尚，体现了人与人之间的互助关爱和社会的温暖。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助人为乐要求人们在日常生活中主动关心和帮助需要帮助的人，积极为他人排忧解难，为社会做出贡献。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在公交车上主动为老人、孕妇让座、在遇到困难时积极伸出援手等行为都是助人为乐的表现。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助人为乐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爱护公物要求人们在使用公共物品时注意保护，不损坏、不浪费公共资源，维护公共设施的完好和正常运行。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爱护公物是社会公共生活中的基本要求，体现了对公共财产的尊重和保护。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不在公共场所涂鸦、不随意损坏公共设施、不浪费公共资源等行为都是爱护公物的表现。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875" r="8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58" r="124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83" r="12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爱护公物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保护环境和节约资源要求人们在日常生活中注意环保节能，减少对环境的负面影响，合理利用资源，推动可持续发展。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垃圾分类投放、减少一次性用品的使用、节约用水用电等行为都是保护环境和节约资源的表现。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保护环境和节约资源是现代社会可持续发展的必然要求，也是每个人应尽的社会责任。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保护环境和节约资源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诚实守信和遵纪守法是社会稳定和发展的基石，也是个人品德的重要体现。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诚实守信要求人们在交往中以诚待人、信守承诺，不欺骗、不隐瞒；遵纪守法要求人们遵守国家的法律法规和社会道德规范，不做违法违纪的事情。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不造谣传谣、不抄袭盗版、不闯红灯等行为都是诚实守信和遵纪守法的表现。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诚实守信和遵纪守法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维护公共秩序的主要措施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11611" b="116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法律法规是维护公共秩序的基础，通过制定和完善相关法律法规，明确公共秩序的规范和要求，为维护公共秩序提供法律依据。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法律法规应明确规定公共场所的行为准则，对违反公共秩序的行为进行惩罚，起到震慑作用。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https://d.book118.com/415241232100011100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2024-09-08T01:06:49.874</cp:lastPrinted>
  <dcterms:created xsi:type="dcterms:W3CDTF">2024-09-07T17:06:49Z</dcterms:created>
  <dcterms:modified xsi:type="dcterms:W3CDTF">2024-09-07T17:06:51Z</dcterms:modified>
</cp:coreProperties>
</file>