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2153A-ACB8-4FAD-817E-A25D56550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FCCCE-1DFA-4193-9B82-FE6412754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7C34F-E809-4F86-941A-528DDFA58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4737F-8110-44C9-8E4F-7DB276AA1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04E9BF-2A54-4AF7-BA4E-B9697E15E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30A15B-0305-47DA-B2B2-0955F9A75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148EAF-54A8-4432-982A-1F55BD177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E8B47-FB2D-4A31-A9B3-B49770D1B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4EAF2-6DAF-4B6E-8A66-EBEA004CE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6A5FE-3A3C-4255-AB6A-F3EC13459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869AC-FB37-4471-ABAF-8159C9722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4204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程序评估阶段PPT\n## 1.护理程序评估阶段的基本概念与重要性\n### 1.1护理程序评估阶段的定义与目的\n### 1.2护理程序评估阶段的重要性\n### 1.3护理程序评估阶段与护理质量的关系\n## 2.护理程序评估阶段的评估方法\n### 2.1护理程序评估阶段的信息收集方法\n### 2.2护理程序评估阶段的评估工具与技巧\n### 2.3护理程序评估阶段的数据分析与解释\n## 3.护理程序评估阶段的评估内容\n### 3.1护理程序评估阶段的患者评估内容\n### 3.2护理程序评估阶段的护理人员评估内容\n### 3.3护理程序评估阶段的环境与资源评估内容\n## 4.护理程序评估阶段的实施策略\n### 4.1护理程序评估阶段的评估周期与频率\n### 4.2护理程序评估阶段的评估组织与协作\n### 4.3护理程序评估阶段的评估质量监控与改进\n## 5.护理程序评估阶段的应用案例与实践\n### 5.1护理程序评估阶段在临床护理中的应用案例\n### 5.2护理程序评估阶段在社区护理中的应用案例\n### 5.3护理程序评估阶段在护理教育中的应用实践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护理程序评估阶段PPT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护理程序评估阶段的基本概念与重要性</a:t>
            </a:r>
            <a:endParaRPr/>
          </a:p>
        </p:txBody>
      </p:sp>
      <p:sp>
        <p:nvSpPr>
          <p:cNvPr id="7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护理程序评估阶段是指在护理过程中，对患者、护理人员和环境资源进行全面、系统的评估，以了解患者的需求、护理人员的能力以及环境资源的情况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评估患者的生命体征、病情变化、心理状况等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评估护理人员的技能水平、服务态度、团队协作能力等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评估环境资源的充足性、适宜性和安全性等</a:t>
                </a:r>
                <a:endParaRPr/>
              </a:p>
            </p:txBody>
          </p:sp>
        </p:grpSp>
        <p:grpSp>
          <p:nvGrpSpPr>
            <p:cNvPr id="1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护理程序评估阶段的目的是为患者提供个性化的护理服务，提高护理质量，保障患者安全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为患者制定合适的护理计划，满足患者的需求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提高护理人员的技能水平和服务质量，提升患者满意度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优化环境资源，为患者提供安全、舒适的护理环境</a:t>
                </a:r>
                <a:endParaRPr/>
              </a:p>
            </p:txBody>
          </p:sp>
        </p:grpSp>
      </p:grpSp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护理程序评估阶段的定义与目的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了解患者的需求，为患者提供个性化的护理服务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发现护理人员的能力不足，进行针对性的培训和指导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优化环境资源，降低护理不良事件的发生率</a:t>
                </a:r>
                <a:endParaRPr/>
              </a:p>
            </p:txBody>
          </p:sp>
          <p:sp>
            <p:nvSpPr>
              <p:cNvPr id="12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护理程序评估阶段是护理程序的关键环节，有助于实现护理目标</a:t>
                </a:r>
                <a:endParaRPr/>
              </a:p>
            </p:txBody>
          </p:sp>
          <p:sp>
            <p:nvSpPr>
              <p:cNvPr id="12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2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通过评估，发现护理过程中的问题，及时进行改进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提高护理人员的技能水平和服务质量，提升患者满意度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降低护理不良事件的发生率，保障患者安全</a:t>
                </a:r>
                <a:endParaRPr/>
              </a:p>
            </p:txBody>
          </p:sp>
          <p:sp>
            <p:nvSpPr>
              <p:cNvPr id="12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护理程序评估阶段有助于提高护理质量，保障患者安全</a:t>
                </a:r>
                <a:endParaRPr/>
              </a:p>
            </p:txBody>
          </p:sp>
          <p:sp>
            <p:nvSpPr>
              <p:cNvPr id="12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护理程序评估阶段的重要性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护理程序评估阶段是提高护理质量的重要手段</a:t>
                </a:r>
                <a:endParaRPr/>
              </a:p>
            </p:txBody>
          </p:sp>
          <p:sp>
            <p:nvSpPr>
              <p:cNvPr id="1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通过评估，了解患者的需求，为患者提供个性化的护理服务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发现护理人员的能力不足，进行针对性的培训和指导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优化环境资源，降低护理不良事件的发生率</a:t>
                </a:r>
                <a:endParaRPr/>
              </a:p>
            </p:txBody>
          </p:sp>
          <p:sp>
            <p:nvSpPr>
              <p:cNvPr id="1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护理质量的高低与护理程序评估阶段的实施密切相关</a:t>
                </a:r>
                <a:endParaRPr/>
              </a:p>
            </p:txBody>
          </p:sp>
          <p:sp>
            <p:nvSpPr>
              <p:cNvPr id="1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护理程序评估阶段实施得好，护理质量就高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护理程序评估阶段实施得不好，护理质量就低</a:t>
                </a:r>
                <a:endParaRPr/>
              </a:p>
            </p:txBody>
          </p:sp>
          <p:sp>
            <p:nvSpPr>
              <p:cNvPr id="1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护理程序评估阶段与护理质量的关系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护理程序评估阶段的评估方法</a:t>
            </a:r>
            <a:endParaRPr/>
          </a:p>
        </p:txBody>
      </p:sp>
      <p:sp>
        <p:nvSpPr>
          <p:cNvPr id="1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问卷调查法：通过设计问卷，收集患者、护理人员和环境资源的相关信息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患者问卷：了解患者的生命体征、病情变化、心理状况等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护理人员问卷：了解护理人员的技能水平、服务态度、团队协作能力等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环境资源问卷：了解环境资源的充足性、适宜性和安全性等</a:t>
                </a:r>
                <a:endParaRPr/>
              </a:p>
            </p:txBody>
          </p:sp>
        </p:grpSp>
        <p:grpSp>
          <p:nvGrpSpPr>
            <p:cNvPr id="15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观察法：通过直接观察，收集患者、护理人员和环境资源的相关信息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患者观察：观察患者的生命体征、病情变化、心理状况等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护理人员观察：观察护理人员的技能水平、服务态度、团队协作能力等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环境资源观察：观察环境资源的充足性、适宜性和安全性等</a:t>
                </a:r>
                <a:endParaRPr/>
              </a:p>
            </p:txBody>
          </p:sp>
        </p:grpSp>
        <p:grpSp>
          <p:nvGrpSpPr>
            <p:cNvPr id="16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访谈法：通过面对面访谈，收集患者、护理人员和环境资源的相关信息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患者访谈：了解患者的需求、满意度等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护理人员访谈：了解护理人员的工作压力、职业发展等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环境资源访谈：了解环境资源的维护、更新情况等</a:t>
                </a:r>
                <a:endParaRPr/>
              </a:p>
            </p:txBody>
          </p: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护理程序评估阶段的信息收集方法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评估工具：包括评估表格、评估量表、评估问卷等，用于收集和整理评估信息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评估表格：用于记录患者、护理人员和环境资源的基本情况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评估量表：用于评估患者的生命体征、病情变化、心理状况等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评估问卷：用于收集患者、护理人员和环境资源的相关信息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评估技巧：包括有效的沟通、敏锐的观察力、正确的判断等，以确保评估信息的准确性和完整性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有效的沟通：与患者、护理人员和环境资源的相关人员建立良好的沟通关系，获取真实的信息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敏锐的观察力：仔细观察患者、护理人员和环境资源的情况，发现潜在的问题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正确的判断：根据收集到的信息，进行综合分析，做出正确的判断</a:t>
            </a:r>
            <a:endParaRPr/>
          </a:p>
        </p:txBody>
      </p: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护理程序评估阶段的评估工具与技巧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数据分析方法：包括描述性分析、相关性分析、回归分析等，用于分析评估数据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描述性分析：用于描述患者、护理人员和环境资源的基本情况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相关性分析：用于分析患者、护理人员和环境资源之间的关系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回归分析：用于预测患者、护理人员和环境资源的发展趋势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数据解释：根据数据分析结果，对患者、护理人员和环境资源进行评估，为护理决策提供依据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患者评估：了解患者的需求、病情变化等，为患者制定合适的护理计划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护理人员评估：了解护理人员的技能水平、服务态度等，为护理人员提供培训和指导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环境资源评估：了解环境资源的充足性、适宜性等，为环境资源优化提供依据</a:t>
            </a:r>
            <a:endParaRPr/>
          </a:p>
        </p:txBody>
      </p: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护理程序评估阶段的数据分析与解释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护理程序评估阶段的评估内容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患者基本信息：包括姓名、性别、年龄、住址等，了解患者的基本情况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姓名：用于识别患者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性别：用于了解患者的生理特点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年龄：用于评估患者的生理功能和心理状况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住址：用于了解患者的家庭背景和社会支持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患者病情评估：包括生命体征、病情变化、心理状况等，了解患者的健康状况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生命体征：如体温、脉搏、呼吸、血压等，用于评估患者的生命状况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病情变化：如病程、症状、并发症等，用于了解患者的疾病状况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心理状况：如认知、情感、态度等，用于评估患者的心理需求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患者需求评估：包括生活需求、护理需求、社会需求等，了解患者的需求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生活需求：如饮食、睡眠、排泄等，用于评估患者的生活自理能力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护理需求：如护理级别、护理项目等，用于了解患者需要的护理服务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社会需求：如家庭支持、社会支持等，用于评估患者的社会支持情况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护理程序评估阶段的患者评估内容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https://d.book118.com/415242042010011110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护理程序评估阶段PPT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2024-09-15T02:28:22.089</cp:lastPrinted>
  <dcterms:created xsi:type="dcterms:W3CDTF">2024-09-14T18:28:22Z</dcterms:created>
  <dcterms:modified xsi:type="dcterms:W3CDTF">2024-09-14T18:28:24Z</dcterms:modified>
</cp:coreProperties>
</file>