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3F676-2569-4CB2-960E-1CCAA4303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A43E2-2DD3-4BF4-87C0-28DD7DF3A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3F0E8-15F7-431F-A6BD-5C2CB86CA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8AB38-54B7-4D04-B898-928205BF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081C0D-0ACD-43F3-A455-834A20320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68956D-B909-4650-8D29-61BE762C5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CFA1E-776E-4BF6-AA10-45884042A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A01C2-21AF-4B09-98A1-C6A3B35C8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31AAA-FF46-4697-80C1-A485E3D42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3FDBC-4763-4A13-99E8-F7403B87B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0810A-E779-4EAC-8ED1-7ADD8DBD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4204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护理循症实践\n## 1.老年护理循症实践的概念与重要性\n### 1.1老年护理循症实践的定义与背景\n### 1.2老年护理循症实践的核心理念\n### 1.3老年护理循症实践的重要性及影响\n## 2.老年护理循症实践的关键要素\n### 2.1老年护理评估与诊断\n### 2.2老年护理计划与实施\n### 2.3老年护理评价与改进\n## 3.老年护理循症实践的策略与方法\n### 3.1基于证据的老年护理实践\n### 3.2老年护理团队协作与沟通\n### 3.3老年护理教育与培训\n## 4.老年护理循症实践的应用案例\n### 4.1老年护理循症实践在日常生活护理中的应用\n### 4.2老年护理循症实践在疾病护理中的应用\n### 4.3老年护理循症实践在康复护理中的应用\n## 5.老年护理循症实践的挑战与展望\n### 5.1老年护理循症实践面临的挑战\n### 5.2老年护理循症实践的发展趋势\n### 5.3推动老年护理循症实践的建议与措施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老年护理循症实践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老年护理循症实践的概念与重要性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循症实践（Evidence-based practice，简称EBP）是一种基于最佳证据的临床决策和实践活动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证据来源包括：科学研究、临床试验、专家共识等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目的是提高护理质量，降低护理成本，提高患者满意度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老年护理循症实践是循症实践在老年护理领域的应用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针对老年人的特殊需求和生理、心理特点，制定和实施护理计划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以提高老年人的生活质量、减轻家庭和社会负担为目标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老年护理循症实践的背景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人口老龄化导致老年护理需求增加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医疗资源紧张，护理成本上升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提高护理质量和效率的迫切需求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老年护理循症实践的定义与背景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9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9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9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9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关注患者的需求和权益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尊重患者的意愿和选择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为患者提供全面、连续、协调的护理服务</a:t>
                </a:r>
                <a:endParaRPr/>
              </a:p>
            </p:txBody>
          </p:sp>
          <p:sp>
            <p:nvSpPr>
              <p:cNvPr id="19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</a:t>
                </a:r>
                <a:endParaRPr/>
              </a:p>
            </p:txBody>
          </p:sp>
        </p:grpSp>
        <p:grpSp>
          <p:nvGrpSpPr>
            <p:cNvPr id="19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基于最佳证据</a:t>
                </a:r>
                <a:endParaRPr/>
              </a:p>
            </p:txBody>
          </p:sp>
          <p:sp>
            <p:nvSpPr>
              <p:cNvPr id="20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收集、评估和应用最佳证据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结合临床经验和患者特点，制定护理计划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持续更新知识和技能，提高护理水平</a:t>
                </a:r>
                <a:endParaRPr/>
              </a:p>
            </p:txBody>
          </p:sp>
        </p:grpSp>
        <p:grpSp>
          <p:nvGrpSpPr>
            <p:cNvPr id="20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0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护理质量持续改进</a:t>
                </a:r>
                <a:endParaRPr/>
              </a:p>
            </p:txBody>
          </p:sp>
          <p:sp>
            <p:nvSpPr>
              <p:cNvPr id="20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建立有效的护理质量评价和改进机制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关注护理过程中的问题和风险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不断优化护理流程和服务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老年护理循症实践的核心理念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1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有助于制定更符合患者需求的护理计划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有助于提高护理人员的技能和素质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有助于降低护理并发症和不良事件的发生率</a:t>
                </a:r>
                <a:endParaRPr/>
              </a:p>
            </p:txBody>
          </p:sp>
        </p:grpSp>
        <p:grpSp>
          <p:nvGrpSpPr>
            <p:cNvPr id="21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降低护理成本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有助于合理分配医疗资源，降低不必要的护理支出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有助于提高护理工作效率，减少人力成本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有助于提高患者满意度，降低投诉和纠纷的发生率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有助于提高患者的疾病知识和自我管理能力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有助于提高患者的心理和生活质量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有助于提高患者和家庭对护理服务的满意度</a:t>
                </a:r>
                <a:endParaRPr/>
              </a:p>
            </p:txBody>
          </p:sp>
        </p:grpSp>
      </p:grpSp>
      <p:pic>
        <p:nvPicPr>
          <p:cNvPr id="21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老年护理循症实践的重要性及影响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老年护理循症实践的关键要素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收集患者的全面信息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生理状况：年龄、性别、疾病、生活习惯等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心理状况：认知、情绪、心理需求等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社会状况：家庭、经济、社会支持等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生活自理能力：饮食、排泄、沐浴等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疾病护理需求：治疗、监测、康复等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心理护理需求：心理疏导、心理支持等</a:t>
                </a:r>
                <a:endParaRPr/>
              </a:p>
            </p:txBody>
          </p:sp>
          <p:pic>
            <p:nvPicPr>
              <p:cNvPr id="2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根据评估结果，确定患者的护理问题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分析问题的原因和影响因素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制定针对性的护理目标和计划</a:t>
                </a:r>
                <a:endParaRPr/>
              </a:p>
            </p:txBody>
          </p:sp>
          <p:pic>
            <p:nvPicPr>
              <p:cNvPr id="2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老年护理评估与诊断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</p:txBody>
          </p:sp>
          <p:sp>
            <p:nvSpPr>
              <p:cNvPr id="2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根据护理诊断，制定详细的护理计划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设定可衡量的护理目标和预期结果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制定实施护理计划的策略和方法</a:t>
                </a:r>
                <a:endParaRPr/>
              </a:p>
            </p:txBody>
          </p:sp>
        </p:grpSp>
        <p:grpSp>
          <p:nvGrpSpPr>
            <p:cNvPr id="25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实施护理计划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按照护理计划，为患者提供护理服务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关注患者的需求和反应，调整护理计划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与患者和家人保持良好沟通，提高护理效果</a:t>
                </a:r>
                <a:endParaRPr/>
              </a:p>
            </p:txBody>
          </p:sp>
        </p:grpSp>
        <p:grpSp>
          <p:nvGrpSpPr>
            <p:cNvPr id="25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监测护理效果</a:t>
                </a:r>
                <a:endParaRPr/>
              </a:p>
            </p:txBody>
          </p:sp>
          <p:sp>
            <p:nvSpPr>
              <p:cNvPr id="2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定期评估护理目标和预期结果的实现情况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分析护理过程中的问题和风险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及时调整护理计划，保证护理质量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老年护理计划与实施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评价护理效果</a:t>
                </a:r>
                <a:endParaRPr/>
              </a:p>
            </p:txBody>
          </p:sp>
          <p:sp>
            <p:nvSpPr>
              <p:cNvPr id="26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采用量表、问卷等方式，评估患者的生活质量、心理状况等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分析护理计划实施过程中的问题和风险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评价护理成本和资源利用效率</a:t>
                </a:r>
                <a:endParaRPr/>
              </a:p>
            </p:txBody>
          </p:sp>
        </p:grpSp>
        <p:grpSp>
          <p:nvGrpSpPr>
            <p:cNvPr id="26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分析评价结果</a:t>
                </a:r>
                <a:endParaRPr/>
              </a:p>
            </p:txBody>
          </p:sp>
          <p:sp>
            <p:nvSpPr>
              <p:cNvPr id="2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总结护理实践中的成功经验和不足之处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分析评价结果的原因和影响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提出改进护理实践的建议和措施</a:t>
                </a:r>
                <a:endParaRPr/>
              </a:p>
            </p:txBody>
          </p:sp>
        </p:grpSp>
        <p:grpSp>
          <p:nvGrpSpPr>
            <p:cNvPr id="26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持续改进护理实践</a:t>
                </a:r>
                <a:endParaRPr/>
              </a:p>
            </p:txBody>
          </p:sp>
          <p:sp>
            <p:nvSpPr>
              <p:cNvPr id="27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根据评价结果，调整护理计划和服务方式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加强护理人员培训和知识更新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建立持续改进的护理质量评价体系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老年护理评价与改进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老年护理循症实践的策略与方法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基于证据的老年护理实践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收集和评估证据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关注老年护理领域的最新研究成果和证据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评估证据的可靠性和适用性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将证据应用于护理实践中，提高护理质量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制定护理指南和流程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根据最佳证据，制定老年护理指南和流程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培训护理人员，提高指南和流程的执行力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定期评估指南和流程的实施效果，进行调整和改进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引入循症护理干预措施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针对老年护理中的问题和风险，引入循症护理干预措施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评估干预措施的实施效果，进行持续改进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将循症护理干预措施纳入护理常规，提高护理质量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https://d.book118.com/415242044114011111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老年护理循症实践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2024-09-17T01:06:16.432</cp:lastPrinted>
  <dcterms:created xsi:type="dcterms:W3CDTF">2024-09-16T17:06:16Z</dcterms:created>
  <dcterms:modified xsi:type="dcterms:W3CDTF">2024-09-16T17:06:18Z</dcterms:modified>
</cp:coreProperties>
</file>