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5BCB5-F881-46C6-95DE-506EC4A96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5F04D-FF16-4287-B21A-80ED68BCA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1D132-74D1-45D4-87CA-C16FED92D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5006D-FA90-45CC-A2A2-736FAA5AD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2A54E1-7BDC-4BBD-9BF4-71D0CF7B0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16DA5C-D375-4E79-BCCF-9F4F3E7AE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8E370E-6F69-427A-A316-52578E401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47B4C-430F-4D77-A027-01113F2FC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13363-8AD5-400C-BD57-EA43EA067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19922-3143-420A-B18C-157E5E586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1CA98-D610-4233-93A0-75909DC65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4323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冬日护理话术分享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冬日皮肤护理的重要性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冬日护理话术技巧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冬日护理产品推荐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客户反馈与效果评估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探讨如何通过护理话术提升客户体验，促进销售。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冬日护理话术分享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专业性、亲和力、针对性。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7" b="14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通过学习与实践，提升护理人员的话术水平，提高客户满意度，促进销售业绩。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提升护理人员专业素养，增强客户信任感，树立品牌形象。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冬日皮肤护理的重要性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皮肤干燥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冬日皮肤干燥是由于空气湿度降低和皮肤水分流失增加所导致的。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皮肤干燥会导致皮肤紧绷、脱屑，严重时可能出现瘙痒和疼痛。保持皮肤湿润是预防皮肤干燥的关键，可以通过使用保湿霜、多喝水等方式来保持皮肤的水分。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157" r="1115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冬日皮肤瘙痒可能是由于皮肤干燥、过敏、皮肤病等原因所引起的。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皮肤瘙痒会导致不适和困扰，严重时会影响睡眠。预防瘙痒的方法包括保持皮肤清洁、使用保湿霜、避免过度洗澡等。如果瘙痒严重或持续时间较长，建议就医寻求专业治疗。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皮肤瘙痒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冬日皮肤冻伤是由于长时间暴露在寒冷环境中，导致皮肤组织受到损伤。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皮肤冻伤的症状包括红肿、疼痛、水疱等，严重时可能导致皮肤坏死。预防冻伤的方法包括注意保暖、避免长时间暴露在寒冷环境中、保持血液循环等。如果发生冻伤，应立即采取保暖措施并就医治疗。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皮肤冻伤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冬日护理话术技巧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微笑可以传递友好和温暖，让顾客感到放松和舒适。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保持微笑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42" r="5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使用礼貌用语，如“请”、“谢谢”、“不客气”等，展现专业素养和尊重。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认真倾听顾客的需求和问题，给予积极的回应，让顾客感受到关注和重视。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倾听与回应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亲切沟通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6" r="119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提供针对性建议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根据顾客的皮肤状况和需求，提供专业的护理建议。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解释护理原理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向顾客解释护理步骤和产品的功效原理，增加顾客对护理效果的信任感。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强调护理效果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强调护理效果的持久性和长期效益，激发顾客的购买欲望。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https://d.book118.com/415243232013011130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2024-09-29T14:27:01.004</cp:lastPrinted>
  <dcterms:created xsi:type="dcterms:W3CDTF">2024-09-29T06:27:01Z</dcterms:created>
  <dcterms:modified xsi:type="dcterms:W3CDTF">2024-09-29T06:27:03Z</dcterms:modified>
</cp:coreProperties>
</file>