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274F1F-B890-4BDE-AE09-23281A458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8CC5F5-325E-4361-801A-5FF9C4435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7783E8-CE35-45F9-8734-1EAFB1E5E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BD796A-2AB8-471A-B206-5921D51E0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A5386A-F3CF-47A1-8925-9992DAEBF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465A03-AD28-41DA-860F-48F7A904E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F88283-A926-4A23-98D2-15192593E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1636C7-185D-45C2-86C6-559404D41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05AB55-8462-4044-9DFC-C61328027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15CEA-CFDC-48C9-952F-A8B1F2BB0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ADF6CD-5C51-407F-A4F1-CAE8E2FA6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2433132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昏迷病人常规护理课件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昏迷病人概述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昏迷病人的常规护理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昏迷病人的营养与饮食护理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昏迷病人的心理护理与康复训练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昏迷病人的急救与转运护理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昏迷病人概述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063" r="250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昏迷是一种严重的意识障碍，患者完全丧失意识，无法唤醒，对外界刺激和体内需求均无反应。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昏迷的定义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根据病因和病程，昏迷可以分为急性昏迷、亚急性昏迷和慢性昏迷。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昏迷的分类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昏迷的定义与分类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66" b="2776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昏迷的常见病因包括颅脑外伤、脑血管意外、颅内肿瘤、颅内感染、癫痫发作、内分泌和代谢性疾病等。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昏迷的发生通常与大脑皮层和脑干网状结构的严重受损有关，导致神经传导通路受阻，意识障碍。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昏迷的病因与病理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意识丧失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生命体征变化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瞳孔反应消失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昏迷病人的临床表现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204" r="1220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297" r="1629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患者处于深度昏迷状态，无法唤醒。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可能出现呼吸不规则、心率失常、血压不稳定等生命体征变化。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瞳孔对光反射消失，大小不等或散大。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可能出现肌肉松弛、四肢厥冷、高热或体温不升等症状。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昏迷病人的常规护理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420" r="1542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确保昏迷病人呼吸道畅通，及时清理呼吸道分泌物，防止窒息。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密切监测昏迷病人的体温、心率、呼吸、血压等指标，确保生命体征平稳。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维持生命体征稳定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定期为昏迷病人擦拭身体，保持皮肤清洁，预防褥疮等并发症。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根据病人情况，给予适当的营养和水分，维持身体正常代谢。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营养与饮食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观察病人意识状态的变化，包括是否清醒、有无烦躁不安等表现。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观察病人瞳孔的大小、对光反射等变化，判断病情发展情况。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监测病人的心率、呼吸、血压等指标，及时发现异常情况。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评估病人的神经功能状况，如肢体活动、语言能力等。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意识状态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瞳孔变化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生命体征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神经功能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定期为病人翻身、按摩，保持皮肤清洁干燥，预防褥疮发生。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褥疮预防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加强呼吸道护理，定期吸痰，保持室内空气清新，预防肺部感染。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肺部感染预防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适当活动肢体，进行气压治疗等措施，预防静脉血栓形成。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静脉血栓预防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进行肢体被动运动和按摩，防止肌肉萎缩和关节僵硬。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肌肉萎缩预防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昏迷病人的营养与饮食护理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https://d.book118.com/415243313214011042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2024-09-03T22:01:42.342</cp:lastPrinted>
  <dcterms:created xsi:type="dcterms:W3CDTF">2024-09-03T14:01:42Z</dcterms:created>
  <dcterms:modified xsi:type="dcterms:W3CDTF">2024-09-03T14:01:44Z</dcterms:modified>
</cp:coreProperties>
</file>