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3BE87D-CBF8-487E-A87D-378B89BC97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D84D6D-4ACB-4024-948E-D2BC138A1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00EA42-3C59-49EF-B9E5-722D029CBD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D9F9EA-357C-4F85-B419-780658AC69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E209DB-4EDC-4DAF-993A-FA52F38FF8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DD9610-322C-455A-BC1B-201D4F97D6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D012FB-7890-4643-91BE-189CCBC52F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618FBF-A1EE-4B46-A45A-D36CAF0E76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AD5713-A911-4FD2-A7A0-808BB6757C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EF2F13-D009-4A78-8395-79B34DB43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000649-CDCD-4582-BFBA-CA7BC572B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244030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《统计调查A》PPT课件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统计调查概述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统计调查方法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统计调查方案的设计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统计调查的组织实施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统计调查资料整理与分析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统计调查报告的撰写</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统计调查概述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统计调查是根据调查目的和任务，运用科学的方法和技术手段，对研究对象进行数据搜集、整理、分析和推断的活动。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统计调查的定义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统计调查的基本概念包括总体、个体、样本、参数和统计量等。总体是指研究对象的全体个体组成的集合；个体是指总体中的单个元素；样本是从总体中抽取的一部分个体构成的集合；参数是描述总体特征的数值，如总体均值、总体方差等；统计量是描述样本特征的数值，如样本均值、样本方差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统计调查的基本概念</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统计调查的定义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统计调查的目的在于通过对数据的搜集和分析，了解研究对象的特点、规律和趋势，为科学决策和预测提供依据。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统计调查的目的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统计调查的意义在于能够为政府、企业和社会各界提供准确、及时、全面的数据支持，促进经济和社会的发展。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统计调查的意义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统计调查的目的和意义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统计调查的分类</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统计调查可以根据不同的标准进行分类，如按调查范围可分为全面调查和非全面调查；按调查方式可分为普查、抽样调查、重点调查和典型调查等；按调查的组织形式可分为统计报表制度和专门调查等。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不同类型统计调查的特点和应用场景</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全面调查是对研究对象进行全面的数据搜集，数据准确度高，但工作量大、成本高；非全面调查是对研究对象进行部分数据的搜集，工作量和成本相对较低，但数据准确度可能受到影响。普查是对全体研究对象进行调查，适用于国家层面的数据搜集；抽样调查是从研究对象中抽取一部分进行调查，适用于大范围的数据搜集；重点调查和典型调查则适用于特定领域或特定对象的数据搜集。</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统计调查的分类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统计调查方法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普查是对全体研究对象进行的调查，目的是获得全面、准确的数据。</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普查的适用范围有限，通常适用于人口普查、经济普查等特定领域。</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普查需要对每个研究对象进行逐一调查，因此调查周期较长，需要充分的前期准备和组织工作。同时，由于调查范围广泛，需要大量的人力资源进行数据收集和处理。</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普查通常在研究对象的数量相对较小、调查范围有限的情况下采用。它具有全面性、准确性和可靠性的优点，但同时也需要耗费大量的人力、物力和财力资源。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抽样调查是从全体研究对象中随机抽取一部分样本进行调查，目的是通过样本数据推断总体特征。</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抽样调查具有省时、省力和经济的优点，适用于大规模的调查和研究。通过合理的抽样设计和统计分析，可以获得较为准确和可靠的调查结果。</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抽样调查的适用范围广泛，如市场调查、民意调查等。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在进行抽样调查时，需要选择合适的抽样方法和技术，确保样本的代表性和随机性。同时，还需要进行误差分析和置信度计算，以评估调查结果的可靠性和准确性。</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抽样调查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重点调查</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总结词：重点调查是对全体研究对象中的一部分重点单位或群体进行深入调查，目的是了解其特点和发展趋势。</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详细描述：重点调查适用于对特定领域或行业的深入了解和研究，如对某一行业的龙头企业进行调查分析。重点调查需要对重点单位或群体进行深入访谈、观察和数据分析，以获得较为准确和详细的信息。</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总结词：重点调查适用于特定领域的深入研究和对重点单位的监测分析。</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在进行重点调查时，需要选择具有代表性的重点单位或群体进行调查，同时还需要注意数据的保密和隐私保护问题。此外，还需要对调查结果进行误差分析和置信度计算，以确保调查结果的可靠性和准确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典型调查</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总结词：典型调查是对具有代表性的典型单位或群体进行深入调查，目的是了解其特点和规律。</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典型调查适用于对特定领域或行业的典型单位或群体进行深入了解和研究，如对某一地区的优秀企业进行调查分析。典型调查需要对典型单位或群体进行深入访谈、观察和数据分析，以获得较为准确和详细的信息。</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总结词：典型调查适用于对特定领域的典型单位或群体进行深入研究和对新趋势的发现。</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在进行典型调查时，需要选择具有代表性的典型单位或群体进行调查，同时还需要注意数据的保密和隐私保护问题。此外，还需要对调查结果进行误差分析和置信度计算，以确保调查结果的可靠性和准确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统计调查方案的设计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了解市场情况，为决策提供数据支持。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收集有关市场规模、竞争状况、消费者需求等方面的信息。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确定调查目的和任务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调查任务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调查目的</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调查对象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目标市场的所有潜在用户。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调查单位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每个潜在用户。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确定调查对象和调查单位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确定调查内容和调查表</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年龄、性别、职业等。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购买频率、购买渠道、购买偏好等。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对产品的功能、价格、品质等方面的需求。</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根据调查内容设计调查问卷，包括单选、多选、文本输入等多种题型。</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用户基本信息</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用户消费习惯</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用户需求</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调查表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https://d.book118.com/415244030211011104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2024-09-14T08:38:24.673</cp:lastPrinted>
  <dcterms:created xsi:type="dcterms:W3CDTF">2024-09-14T00:38:24Z</dcterms:created>
  <dcterms:modified xsi:type="dcterms:W3CDTF">2024-09-14T00:38:26Z</dcterms:modified>
</cp:coreProperties>
</file>