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DF48D-F896-4AE4-B2B3-E1F3FA45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1E75-C74D-4140-B5DA-06CE19E1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28F3F-A246-4B18-B77F-AA51193F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886EA-6E79-4824-8842-CFD0B513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6B7AB-F47C-4959-B5DB-E5BE13BE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80B4E-8F38-4A3B-8768-89DA38A9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592002-8B21-477F-9D72-41547BB8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23554-3A67-493B-BD1F-67D0BBF6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F8D82-3BE2-498D-99E8-5EDDC9A7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DF6F4-6EBE-4C74-BC02-B2C14988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6352-32F0-42A8-80FE-29491D35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011033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慢性胃炎康复指南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心理调适与生活方式改善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中医治疗与保健方法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慢性胃炎是指胃黏膜长期受到各种刺激因素的作用，导致胃黏膜炎症持续存在的一种疾病。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包括幽门螺杆菌感染、胆汁反流、药物刺激、不良饮食习惯等多种因素。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上腹部疼痛、饱胀、嗳气、反酸、恶心等。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根据病理生理特点和临床表现，慢性胃炎可分为浅表性胃炎、萎缩性胃炎和特殊类型胃炎。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症状表现及分型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包括胃镜检查、胃黏膜活检、幽门螺杆菌检测等。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结合患者症状、体征及检查结果，参照国际通用的胃炎诊断标准进行诊断。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质子泵抑制剂（PPIs）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通过抑制胃壁细胞上的质子泵，减少胃酸分泌，缓解胃炎症状。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H2受体拮抗剂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通过阻断组胺对胃壁细胞的作用，减少胃酸分泌，缓解胃炎症状。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胃黏膜保护剂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通过增强胃黏膜屏障功能，促进胃黏膜修复，减轻胃黏膜损伤。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针对幽门螺杆菌感染引起的慢性胃炎，通过杀灭幽门螺杆菌，消除感染源。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根据患者病情、病因及药物作用机制，选择合适的药物进行治疗。同时，遵循医嘱，按时按量服药，不得随意更改用药方案。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对药物过敏者禁用相应药物；孕妇、哺乳期妇女及儿童等特殊人群应在医生指导下用药。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用药原则与禁忌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质子泵抑制剂和H2受体拮抗剂可能导致腹泻、头痛、恶心等副作用，一般症状轻微，无需特殊处理。如出现严重副作用，应立即停药并就医。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抗生素使用不当可能导致肠道菌群失调、肝功能异常等副作用。因此，在使用抗生素时应严格遵循医嘱，注意用药时间和剂量，同时密切观察病情变化及副作用情况，及时调整治疗方案。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胃黏膜保护剂可能引起便秘、口干等副作用，可适当增加饮水量和膳食纤维摄入以缓解症状。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饮食调整与营养支持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避免辛辣、油腻、过硬、过冷等刺激性食物，以免加重胃炎症状。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采用少量多餐的饮食方式，减轻胃部负担，避免一次性摄入过多食物。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易于消化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选择易于消化的食物，如稀粥、面条、蒸蛋等，减少胃部刺激。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饮食原则与建议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富含维生素和矿物质的食物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多吃新鲜蔬菜和水果，补充维生素和矿物质，提高身体免疫力。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适量脂肪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摄入适量的脂肪，如植物油、坚果等，有助于保护胃黏膜。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优质蛋白质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适量增加优质蛋白质的摄入，如鱼肉、瘦肉、豆类等，促进胃黏膜修复。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972" r="14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避免暴饮暴食，以免加重胃部负担和损伤胃黏膜。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空腹饮食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避免空腹饮食，尤其是空腹饮酒和饮茶，以免刺激胃黏膜。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保持饮食规律，避免长时间饥饿或过度饱食，以免影响胃的正常生理功能。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避免不良饮食习惯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心理调适与生活方式改善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https://d.book118.com/415301103311011100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2024-09-08T21:01:05.093</cp:lastPrinted>
  <dcterms:created xsi:type="dcterms:W3CDTF">2024-09-08T13:01:05Z</dcterms:created>
  <dcterms:modified xsi:type="dcterms:W3CDTF">2024-09-08T13:01:07Z</dcterms:modified>
</cp:coreProperties>
</file>