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82A11-763C-4137-A2A1-20CF296D4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EDBF3-905F-4D55-B22F-C157D0153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5F0B0-BBEC-4941-A734-746FA08BF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EEA49-93A2-41D4-B7D1-FE831C31C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B00741-699B-4670-802C-708E18E3B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426096-2F17-4EE4-8E4C-36379EB12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5E73D7-6722-4C6B-89FE-2B90D0AAD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60135-3DBC-41F1-936C-855EC42EB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12E95-2025-4110-AFE1-C008A6EE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85147-0452-48F2-9319-4C7BC2B69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15EA0-7D9A-4E2E-B91A-83695BCAD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01130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《媒体连着你我他》ppt课件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媒体的定义与分类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媒体的功能与影响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媒体素养的培养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媒体伦理与法规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以文字和图片为主要传播方式，包括日报、晚报、周报等。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以图文并茂的形式呈现内容，具有较高的可读性和视觉效果。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通过无线电波或有线网络传输视频和音频信号，具有视听合一的特点。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通过无线电波传输音频信号，具有覆盖面广、传播速度快的特点。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包括新闻网站、社交媒体、博客等，具有信息量大、互动性强的特点。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以手机为终端的传播形式，如手机报、手机电视、微信公众号等。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具有交互性、高清化、网络化等特点，改变了传统电视的观看方式。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如户外广告屏、公交车载电视等，具有针对性强、受众明确的特点。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网络媒体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手机媒体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数字电视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户外新媒体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个人自主创作的博客文章，具有个性化、自由化的特点。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个人博客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个人或企业开设的微信公众号，可以进行信息发布和互动。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微信公众号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如抖音、快手等，个人可以创作和分享短视频内容。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视频分享平台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如微博、知乎等，个人可以在平台上发布动态、观点和互动。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社交媒体账号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媒体的功能与影响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" r="7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信息传播是媒体最基本的功能，通过报纸、电视、广播、互联网等渠道，媒体将各种信息传递给受众，满足人们对于信息的需求。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媒体的信息传播功能对于社会的发展和进步起到了重要的推动作用，它让人们能够及时了解国内外大事、获取专业知识、了解社会动态。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06" r="179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媒体在娱乐休闲方面扮演着重要的角色，通过电影、电视、音乐、游戏等多种形式，为人们提供丰富的精神食粮，满足人们的娱乐需求。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媒体在休闲娱乐方面的发展也促进了文化产业的发展，丰富了人们的精神文化生活，提高了人们的生活质量。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娱乐休闲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17" r="15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媒体具有舆论监督的功能，通过报道和评论，对社会的各个方面进行监督和评价，促进社会公正和进步。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媒体的舆论监督功能对于维护社会公正、推动社会进步起到了重要的作用，它能够揭露社会问题、引起公众关注、促进问题解决。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舆论监督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媒体在商业营销方面也具有重要的作用，通过广告、宣传、公关等方式，为企业和产品进行宣传和推广。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媒体的商业营销功能对于促进经济发展、推动商业创新起到了积极的作用，它能够提高企业的知名度和美誉度、促进产品的销售和推广。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媒体的发展趋势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数字化是媒体发展的基础，通过将信息转化为数字形式，可以实现信息的快速处理、传输和存储。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随着计算机技术和互联网的普及，传统媒体如报纸、杂志、电视等逐渐向数字化转型，新媒体如网络媒体、手机媒体等应运而生，数字化成为媒体发展的必然趋势。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https://d.book118.com/415301130211011104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2024-09-14T08:39:38.450</cp:lastPrinted>
  <dcterms:created xsi:type="dcterms:W3CDTF">2024-09-14T00:39:38Z</dcterms:created>
  <dcterms:modified xsi:type="dcterms:W3CDTF">2024-09-14T00:39:40Z</dcterms:modified>
</cp:coreProperties>
</file>