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79D317-67CA-4952-A4FE-1EFCF1C8F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8B56D-653D-4265-AEEB-80C2675B5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CB92B9-5F88-4F31-BAB7-AFF0B076A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6A55DD-A454-43E6-8B9A-B30451A88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C1248A-3B69-43AF-8D52-F5F83460F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F178A7-FD51-429F-A80C-6ABCD915F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0653CA-8EE1-46BC-8631-3DE0356F0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7A89C2-BCD7-4FEC-A231-94257FC44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DB6794-1F0D-47F9-B0C1-C958B052F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6FBB6B-6373-4523-97E8-E707EA944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DEB1E-AE8D-472E-B54E-A4BAE35D3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5301233320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急救技能和操作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常见急症的急救护理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急救护理中的沟通与记录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急救护理的定义和重要性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是医疗体系中的重要环节，对于挽救患者生命、减少并发症和后遗症具有至关重要的作用。在意外伤害或突发疾病发生时，及时的急救护理能够为患者争取到宝贵的救治时间，提高患者的生存率和生活质量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急救护理是指在意外伤害或突发疾病情况下，为患者提供的紧急医疗救助措施，旨在维持患者的生命体征，减轻患者痛苦，为后续的专业治疗争取时间。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急救护理遵循“黄金一小时”原则，即患者在受伤或发病后的一小时内得到有效救治，能够大大提高救治成功率。此外，急救护理还强调快速评估、分类处理、优先处理危及生命的伤情等原则。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急救护理流程包括现场评估、患者分类、现场抢救、转运及途中监护等环节。在流程实施中，要求急救人员迅速、准确地进行评估和救治，确保患者的生命安全。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156" r="271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急救护理的基本原则和流程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人员需具备丰富的医疗知识和技能，能够迅速、准确地判断患者的伤情和病情，并采取相应的急救措施。同时，急救护理人员还需具备良好的沟通能力和应变能力，能够有效地安抚患者和家属的情绪，确保急救过程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急救护理人员需要经过专业的培训和实践经验的积累，具备高度的责任心和职业道德。此外，急救护理人员还需不断学习和更新知识，以应对不断变化的医疗环境和急救需求。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急救护理人员的职责和要求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急救技能和操作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4000" r="40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心肺复苏技能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心肺复苏是急救护理中的一项重要技能，用于在心脏骤停的情况下维持大脑供氧，延长生存时间。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心肺复苏包括胸外按压、开放气道和人工呼吸等步骤，目的是恢复心脏搏动和呼吸功能。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心肺复苏需要正确操作，避免造成进一步伤害，如避免按压过深或过浅、避免过度通气等。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止血技能是急救护理中的一项基本技能，用于控制出血，减少失血和休克的风险。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止血技能包括直接压迫止血、加压包扎止血、止血带止血等方法，应根据不同情况选择合适的方法。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止血时应注意避免过度加压导致组织坏死，同时应定期放松止血带，避免长时间缺血导致组织坏死。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止血技能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创伤包扎是急救护理中的一项重要技能，用于保护伤口、减少感染和出血的风险。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创伤包扎包括清洁伤口、使用适当的敷料和绷带、保持伤口干燥和清洁等步骤。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创伤包扎时应避免过度压迫导致血液循环障碍，同时应定期更换敷料和绷带，保持伤口干燥和清洁。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创伤包扎技能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搬运技能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搬运技能是急救护理中的一项基本技能，用于将患者从危险区域安全转移到安全区域。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搬运技能包括单人搬运、双人搬运、使用担架和搬运工具等步骤，应根据患者的具体情况选择合适的方法。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搬运时应保持患者身体平稳，避免剧烈晃动和颠簸，同时应注意自身安全，避免受伤。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解除窒息包括清除呼吸道异物、开放气道等方法；处理中毒包括根据中毒原因采取相应的解毒措施；处理烧伤包括冷敷、涂抹药膏等措施。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其他常用急救技能包括解除窒息、处理中毒、处理烧伤等。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在使用其他急救技能时应注意安全和正确性，避免造成进一步伤害或延误治疗。同时应尽快将患者送往医院接受专业治疗。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9572" r="1957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其他常用急救技能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常见急症的急救护理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https://d.book118.com/415301233320011042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2024-09-04T07:52:31.428</cp:lastPrinted>
  <dcterms:created xsi:type="dcterms:W3CDTF">2024-09-03T23:52:31Z</dcterms:created>
  <dcterms:modified xsi:type="dcterms:W3CDTF">2024-09-03T23:52:33Z</dcterms:modified>
</cp:coreProperties>
</file>