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CD4F81-CC75-4E0E-9599-3309F9165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81D78-FC28-4078-8CFF-9457B4D3A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C4F85-7A9C-4A01-AFDB-A0DAC96A8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4FBA41-5F32-4A4B-AB87-493804B29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5C665B-4F83-4609-BCA7-D5BBB6FDB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8C7F49-8025-48E0-BE4D-A2D11CB46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8E6A4D-CFE5-45A8-B26D-3087D1AC4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6A0BF5-E528-4F83-A142-B7B130776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B0A854-7D11-4D05-BB04-4EC082CE6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BABC14-0B5E-4F25-8327-9F7E6415C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C088BD-B7A3-4535-AF91-2FE372B74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3040430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学生会风纪部工作计划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风纪部现状与目标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纪律检查工作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文明礼仪推广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创新工作思路与方法探索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74" r="16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维护校园纪律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风纪部作为学生会的重要部门之一，负责维护校园纪律和秩序，确保学生在一个安全、和谐的环境中学习。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培养学生自律意识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通过风纪部的工作，引导学生树立正确的价值观和道德观，培养学生的自律意识和责任感。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促进校园文化建设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风纪部在维护纪律的同时，也致力于推动校园文化建设，营造积极向上的校园氛围。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对学生的日常行为进行监督和检查，包括迟到、早退、旷课、违反校规等不良行为。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纪律检查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通过开展各种宣传教育活动，提高学生的纪律意识和法律意识，引导学生自觉遵守校规校纪。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对违反校规校纪的学生进行严肃处理，包括警告、记过、留校察看等处罚措施，以维护校园纪律的严肃性。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违纪处理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与其他学生会部门和学校相关部门保持密切合作与协调，共同推进校园纪律管理工作。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合作与协调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风纪部现状与目标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目前风纪部主要负责校园纪律的维护，包括学生行为规范、考勤管理、违纪处理等方面的工作。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通过定期巡查、及时处理违纪事件等方式，风纪部在校园纪律维护方面取得了一定的成效，但仍有改进空间。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工作效果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625" r="8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目前风纪部在宣传教育、预防措施以及与学生沟通等方面存在不足，需要进一步完善。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当前风纪部工作状况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在未来一到两年内，通过加强宣传教育、完善预防措施等方式，降低违纪事件的发生率。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建立完善的风纪制度，提高学生自觉遵守纪律的意识，营造和谐、文明的校园环境。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在接下来的一个学期内，加强与各班级、学生组织的沟通与合作，及时了解学生动态，提高风纪工作的针对性和实效性。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未来发展目标与愿景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纪律检查工作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39" r="43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结合学校实际情况，对现有的纪律检查制度进行全面梳理和评估，修订和完善相关条款，确保制度的科学性和可操作性。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修订和完善纪律检查制度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针对纪律检查制度中的关键环节和重点内容，制定具体的实施细则和操作流程，明确责任分工和工作要求，确保制度的顺利执行。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制定实施细则和操作流程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纪律检查制度完善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接受师生对违纪行为的举报或投诉，并进行详细登记，记录举报人或投诉人的基本信息、反映的问题及相关证据等。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受理和登记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组织专门人员对举报或投诉的问题进行调查核实，收集相关证据和材料，确保调查结果的客观性和真实性。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调查核实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根据调查结果，对违纪行为进行处理和处罚，包括口头警告、通报批评、记过、留校察看、开除学籍等。同时，将处理结果及时告知举报人或投诉人。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处理和处罚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违纪行为查处流程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收集学校内外发生的典型违纪案例，进行整理和分类，形成案例库，为后续的案例分析和警示教育提供素材。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典型案例收集与整理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组织师生对典型案例进行深入分析和研讨，挖掘案例背后的原因和教训，提出针对性的改进措施和建议。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案例分析与研讨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通过开展警示教育讲座、组织观看警示教育片、举办主题班会等多种形式，引导师生树立正确的纪律观念，增强遵纪守法的自觉性。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警示教育活动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典型案例分析与警示教育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文明礼仪推广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邀请礼仪专家或老师，为学生们提供文明礼仪知识讲座，让学生了解文明礼仪的重要性。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文明礼仪讲座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文明礼仪宣传册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文明礼仪知识竞赛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制作并发放文明礼仪宣传册，包含校园内外应遵守的礼仪规范，供学生们随时学习参考。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举办文明礼仪知识竞赛，通过答题形式加深学生对文明礼仪知识的理解和记忆。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文明礼仪知识普及活动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https://d.book118.com/415304043011011110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2024-09-15T03:28:08.242</cp:lastPrinted>
  <dcterms:created xsi:type="dcterms:W3CDTF">2024-09-14T19:28:08Z</dcterms:created>
  <dcterms:modified xsi:type="dcterms:W3CDTF">2024-09-14T19:28:10Z</dcterms:modified>
</cp:coreProperties>
</file>