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F2FE7-8AC6-4B57-A37A-0D9F40C9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79E42-C445-4252-8176-C9332016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B36D4-F0E6-499B-B78D-E97C5CADF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A3973-84D2-4DCB-85FF-140A47A1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1F879-EA68-4CC3-B9AE-1E63EA0E3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F3CBE-566E-4253-93C4-7A8059E9F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7FF6A0-B60B-4932-818F-407957EE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6190B-08F6-4F9A-A25E-D3EA317F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16D23-1C07-4952-82E4-88F019163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ED828-EDAB-4ED1-8F3D-C2131780B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22A22-2482-4962-B783-AA710462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122103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《简单平移作》ppt课件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平移的定义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平移的作图方法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平移的练习题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平移的总结与展望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平移的定义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14" b="351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6" r="7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3507" b="35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平移的性质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平移不改变图形的形状和大小。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平移不改变图形的方向。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平移不改变图形中对应点的连线方向。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平移不改变图形中对应点的距离。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47" b="21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079" b="220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平移的分类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水平平移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将图形在水平方向上移动一定的距离。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垂直平移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将图形在垂直方向上移动一定的距离。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斜向平移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将图形在任意方向上移动一定的距离。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平移的作图方法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点的平移是平移作图的基础，通过点的平移可以确定平移的方向和距离。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在平面上选择一个点，按照指定的平移方向和距离，将该点移动到新的位置，并连接原点和移动后的点，形成一条线段。通过多次平移点，可以绘制出平移后的图形。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89" r="225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点的平移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线的平移是平移作图的关键步骤，通过线的平移可以确定平移后的图形形状。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选择一条线段，按照指定的平移方向和距离，将线段移动到新的位置，并保持线段的长度和方向不变。通过线的平移，可以绘制出平移后的图形轮廓。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线的平移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418" r="3441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面的平移是平移作图的扩展应用，通过面的平移可以确定平移后的三维形状。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选择一个平面图形，按照指定的平移方向和距离，将整个平面图形移动到新的位置。在三维空间中，也可以通过面的平移来绘制出平移后的三维形状。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面的平移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https://d.book118.com/415312210342011101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2024-09-10T15:20:43.818</cp:lastPrinted>
  <dcterms:created xsi:type="dcterms:W3CDTF">2024-09-10T07:20:43Z</dcterms:created>
  <dcterms:modified xsi:type="dcterms:W3CDTF">2024-09-10T07:20:45Z</dcterms:modified>
</cp:coreProperties>
</file>