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85B7E8-446E-4373-8954-05A9AF1547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5469F1-BF80-4C0C-9875-159B265ECC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B1D0A7-52ED-4378-BEF3-139B7C9C20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07F548-E6BC-4517-99FD-22CF33B8D7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C53678-CFB1-4B45-B5E3-10E45EE26C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58C57A-9818-4878-B0BB-F5AE25393E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C08E6D-E551-4684-BB31-0B261148D6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EAE08C-1B9C-4F94-AA95-4D97961DC2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067907-05DA-4FA4-98DC-5A123C9D94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77FC91-D99D-4151-99D1-1410157FB2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1D9403-BC43-4AA7-A918-1E6CA1DAA7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531223030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垃圾分类低碳行</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汇报人：AA</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低碳生活理念推广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垃圾分类与低碳行关系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各类垃圾处理方法及技术应用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垃圾分类与低碳行挑战与解决方案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案例分析：成功实施垃圾分类和低碳行城市经验分享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垃圾分类概述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3511" r="1351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43" r="3034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按照垃圾的成分、属性、利用价值、对环境影响及现有处理方式，分离成同类或异类，并采用不同处置方式的过程。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垃圾分类定义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减少垃圾处理量、降低处理成本、减少土地占用、提高资源利用率、缓解环境压力，促进社会、经济、环境的可持续发展。</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垃圾分类意义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垃圾分类定义与意义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125" r="261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国内垃圾分类现状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近年来，我国加速推行垃圾分类制度，全国垃圾分类工作由点到面、逐步启动、成效初显。但总体上，我国垃圾分类覆盖范围有限，管理水平和实际效果与群众期待有较大差距，多数居民尚未养成自觉分类习惯。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国外垃圾分类现状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些发达国家如日本、德国、瑞典等，垃圾分类已经实施多年，形成了较为完善的分类体系和成熟的经验。这些国家的垃圾分类通常包括源头分类、专业回收和分类处理等环节，实现了垃圾减量化、资源化和无害化的目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《中华人民共和国固体废物污染环境防治法》、《城市生活垃圾分类及其评价标准》等政策法规对垃圾分类提出了明确要求，并鼓励各地结合实际制定具体办法。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国家层面政策法规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各地政府纷纷出台相关法规和政策文件，如《北京市生活垃圾管理条例》、《上海市生活垃圾管理条例》等，对垃圾分类的投放、收集、运输和处理等环节进行规范和管理。同时，一些地方还通过立法形式明确了单位和个人在垃圾分类中的责任和义务。</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地方层面政策法规</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垃圾分类政策法规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低碳生活理念推广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低碳生活概念及意义</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低碳生活概念</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指通过节约能源、减少碳排放等方式，降低个人和社会的碳足迹，从而保护环境、减缓气候变化的生活方式。</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低碳生活意义</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有利于减少能源消耗和碳排放，降低空气污染和温室效应，促进可持续发展和人类健康。</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82" r="22682"/>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采用节能电器、合理使用空调和照明等设备，减少不必要的能源消耗。</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节约能源</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选择步行、骑行、公共交通等低碳出行方式，减少汽车尾气排放。</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绿色出行</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按照可回收物、有害垃圾、湿垃圾、干垃圾等分类标准，将垃圾投放到相应的垃圾桶中，促进资源回收利用。</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垃圾分类</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合理规划饮食、避免剩菜剩饭，减少食物浪费；同时减少使用一次性用品，降低塑料污染。</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减少浪费</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低碳生活实践方式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政府可以制定相关政策，鼓励和支持低碳生活方式的推广和实践，如提供节能电器补贴、推广垃圾分类制度等。</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政府引导</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企业可以通过生产环保产品、推广绿色包装等方式，积极参与低碳生活推广，同时降低自身碳排放。</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企业参与</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通过电视、广播、报纸、网络等媒体渠道，宣传低碳生活理念和实践方式，提高公众环保意识。</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媒体宣传</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环保组织、社区组织等可以开展低碳生活宣传教育活动，引导公众积极参与低碳生活实践。</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社会组织参与</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低碳生活宣传推广</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垃圾分类与低碳行关系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92" r="1329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通过分类投放可回收垃圾，如废纸、废塑料、废金属等，实现资源的有效回收利用，减少对新资源的需求和开采，从而降低能源消耗和碳排放。</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资源回收利用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垃圾分类能够减轻垃圾处理设施的压力，降低垃圾填埋和焚烧产生的温室气体排放，有助于减少全球气候变化的影响。</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减少垃圾处理压力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垃圾分类的推广和实践有助于提高公众的环保意识和责任感，促进人们采取更多低碳、环保的生活方式和消费习惯。</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提升公众环保意识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垃圾分类对低碳行贡献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低碳生活强调减少能源消耗和碳排放，从而促使人们减少不必要的消费和浪费，从源头上减少垃圾的产生。</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减少垃圾产生</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低碳理念鼓励人们选择环保、可持续的产品和服务，推动绿色消费市场的形成和发展，进一步促进垃圾分类的实施和推广。</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促进绿色消费</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低碳行动的实践有助于提高公众的环保意识和责任感，使人们更加关注垃圾分类和环保问题，形成全社会共同参与的良好氛围。</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强化环保意识</a:t>
            </a:r>
          </a:p>
        </p:txBody>
      </p:sp>
      <p:pic>
        <p:nvPicPr>
          <p:cNvPr id="9" name="Picture 9"/>
          <p:cNvPicPr>
            <a:picLocks noChangeAspect="1"/>
          </p:cNvPicPr>
          <p:nvPr/>
        </p:nvPicPr>
        <p:blipFill>
          <a:blip r:embed="rId2"/>
          <a:srcRect l="15833" r="1583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低碳行对垃圾分类促进作用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推动循环经济</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垃圾分类与低碳行的结合有助于推动循环经济的发展，实现资源的高效利用和废弃物的减量化、无害化、资源化。</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促进绿色生活方式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二者共同推动绿色生活方式的形成和发展，鼓励人们采取节约能源、保护环境的生活方式和消费习惯。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实现可持续发展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垃圾分类与低碳行的结合有助于实现经济、社会和环境的可持续发展，为子孙后代留下一个更加美好的家园。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二者结合实现环保目标</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04</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各类垃圾处理方法及技术应用</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5472" b="1547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通过专业的回收系统，将可回收物如废纸、废塑料、废金属等进行收集，再经过分类、清洗、破碎等处理，使之成为再生资源。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部分可回收物可通过特定的技术转化为能源，如生物质能等。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可回收物处理方法及技术应用</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能源转化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回收再利用</a:t>
            </a:r>
            <a:endParaRPr lang="en-US" sz="11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https://d.book118.com/415312230303011101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2024-09-10T09:57:59.232</cp:lastPrinted>
  <dcterms:created xsi:type="dcterms:W3CDTF">2024-09-10T01:57:59Z</dcterms:created>
  <dcterms:modified xsi:type="dcterms:W3CDTF">2024-09-10T01:58:01Z</dcterms:modified>
</cp:coreProperties>
</file>