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FA6A7-F7BB-42F3-8884-9271F7F5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69302-47F3-436C-ADD3-8038605E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2B5E1-2165-4BE7-ADE1-624B5F35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48DF7-763D-4CD6-A8F3-9DC3CD2D2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49E7A-E082-4799-8E86-1A44D0D5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0FA5F-3EB1-4360-A818-0AFDF6504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FB327-B039-46D0-B2CD-46ED23B52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BAB69-632F-4B95-9C34-99FFCB06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46A10-AE8E-45C5-B53B-16064A2D1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98733-9312-4F31-BCFB-CB30BE6DC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37F2-A1B2-47A7-AA19-3EA1F26A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13332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患者入院护理常规\n## 1.患者入院护理常规概述\n### 1.1患者入院护理常规的重要性\n### 1.2患者入院护理常规的基本原则\n### 1.3患者入院护理常规的实施方法\n## 2.患者入院评估与分级\n### 2.1患者入院的初步评估\n### 2.2患者分级护理制度的实施\n### 2.3患者评估结果的记录与沟通\n## 3.患者入院接待与安置\n### 3.1患者入院接待流程\n### 3.2患者病房安置与床位安排\n### 3.3患者隐私保护与信息安全\n## 4.患者入院健康教育\n### 4.1患者入院健康教育的目的与内容\n### 4.2患者健康教育的方式与方法\n### 4.3患者健康教育的效果评估与反馈\n## 5.患者入院护理措施\n### 5.1患者生活护理与舒适度的维护\n### 5.2患者病情观察与监测\n### 5.3患者用药护理与治疗配合\n## 6.患者入院心理护理\n### 6.1患者入院心理护理的重要性\n### 6.2患者心理评估与心理干预方法\n### 6.3患者心理护理的效果评估与反馈\n## 7.患者入院护理团队协作\n### 7.1患者入院护理团队协作的意义\n### 7.2患者入院护理团队协作的组织与实施\n### 7.3患者入院护理团队协作的效果评估与持续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患者入院护理常规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患者入院护理常规概述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了解患者病情，提供合适的护理措施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预防患者意外跌倒、坠床等不良事件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提高患者对疾病知识的认识，降低并发症发生率</a:t>
                </a:r>
                <a:endParaRPr/>
              </a:p>
            </p:txBody>
          </p:sp>
          <p:sp>
            <p:nvSpPr>
              <p:cNvPr id="27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</p:grpSp>
        <p:grpSp>
          <p:nvGrpSpPr>
            <p:cNvPr id="27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7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规范护理行为，减少护理差错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提高护理工作效率，减轻护士工作负担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促进护理团队协作，提高整体护理水平</a:t>
                </a:r>
                <a:endParaRPr/>
              </a:p>
            </p:txBody>
          </p:sp>
        </p:grpSp>
        <p:grpSp>
          <p:nvGrpSpPr>
            <p:cNvPr id="27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优化医患关系</a:t>
                </a:r>
                <a:endParaRPr/>
              </a:p>
            </p:txBody>
          </p:sp>
          <p:sp>
            <p:nvSpPr>
              <p:cNvPr id="27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增强患者对护理工作的信任，提高治疗依从性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有助于建立良好的医患沟通，提高治疗效果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患者入院护理常规的重要性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关注患者需求，提供个性化护理服务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尊重患者权益，保护患者隐私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关注患者心理，提供心理支持和心理护理</a:t>
                </a:r>
                <a:endParaRPr/>
              </a:p>
            </p:txBody>
          </p:sp>
          <p:sp>
            <p:nvSpPr>
              <p:cNvPr id="29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规范化与程序化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制定统一的护理常规，规范护理行为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遵循护理程序，确保护理措施的有效性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定期评估护理效果，持续改进护理质量</a:t>
                </a:r>
                <a:endParaRPr/>
              </a:p>
            </p:txBody>
          </p:sp>
          <p:sp>
            <p:nvSpPr>
              <p:cNvPr id="29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团队协作与沟通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建立多学科护理团队，共同协作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加强医护沟通，确保治疗与护理的协调性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定期召开护理会议，分享护理经验，提高护理水平</a:t>
                </a:r>
                <a:endParaRPr/>
              </a:p>
            </p:txBody>
          </p:sp>
          <p:sp>
            <p:nvSpPr>
              <p:cNvPr id="30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患者入院护理常规的基本原则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制定护理常规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根据患者病情、病种和护理需求，制定个性化护理常规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定期更新护理常规，以满足患者需求和医疗技术发展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组织护士培训，确保护士掌握护理常规的实施方法</a:t>
                </a:r>
                <a:endParaRPr/>
              </a:p>
            </p:txBody>
          </p:sp>
          <p:sp>
            <p:nvSpPr>
              <p:cNvPr id="31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实施护理常规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护士按照护理常规对患者进行评估、护理和治疗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护士长监督护理常规的实施情况，确保护理质量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定期评估护理效果，持续改进护理常规</a:t>
                </a:r>
                <a:endParaRPr/>
              </a:p>
            </p:txBody>
          </p:sp>
          <p:sp>
            <p:nvSpPr>
              <p:cNvPr id="31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护理效果评估与反馈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对护理常规的实施效果进行评估，了解患者需求和满意度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将评估结果反馈给护士，以便改进护理措施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将评估结果用于护理管理和教育，提高护理水平</a:t>
                </a:r>
                <a:endParaRPr/>
              </a:p>
            </p:txBody>
          </p:sp>
          <p:sp>
            <p:nvSpPr>
              <p:cNvPr id="31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患者入院护理常规的实施方法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患者入院评估与分级</a:t>
            </a:r>
            <a:endParaRPr/>
          </a:p>
        </p:txBody>
      </p:sp>
      <p:sp>
        <p:nvSpPr>
          <p:cNvPr id="3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2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收集患者基本信息</a:t>
                </a:r>
                <a:endParaRPr/>
              </a:p>
            </p:txBody>
          </p:sp>
          <p:sp>
            <p:nvSpPr>
              <p:cNvPr id="3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了解患者基本信息，如姓名、年龄、性别、联系方式等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了解患者入院原因，如病情、手术、检查等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了解患者生活习惯，如饮食、睡眠、运动等</a:t>
                </a:r>
                <a:endParaRPr/>
              </a:p>
            </p:txBody>
          </p:sp>
        </p:grpSp>
        <p:grpSp>
          <p:nvGrpSpPr>
            <p:cNvPr id="33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3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观察患者生命体征</a:t>
                </a:r>
                <a:endParaRPr/>
              </a:p>
            </p:txBody>
          </p:sp>
          <p:sp>
            <p:nvSpPr>
              <p:cNvPr id="3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测量患者体温、脉搏、呼吸、血压等生命体征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观察患者意识状态，如清醒、嗜睡、昏迷等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观察患者皮肤、黏膜、引流物等身体状况</a:t>
                </a:r>
                <a:endParaRPr/>
              </a:p>
            </p:txBody>
          </p:sp>
        </p:grpSp>
        <p:grpSp>
          <p:nvGrpSpPr>
            <p:cNvPr id="33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3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了解患者既往病史</a:t>
                </a:r>
                <a:endParaRPr/>
              </a:p>
            </p:txBody>
          </p:sp>
          <p:sp>
            <p:nvSpPr>
              <p:cNvPr id="3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了解患者既往疾病史，如高血压、糖尿病、心脏病等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了解患者既往手术史、药物过敏史等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了解患者家族史、遗传史等</a:t>
                </a:r>
                <a:endParaRPr/>
              </a:p>
            </p:txBody>
          </p: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患者入院的初步评估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根据患者病情分级</a:t>
                </a:r>
                <a:endParaRPr/>
              </a:p>
            </p:txBody>
          </p:sp>
          <p:sp>
            <p:nvSpPr>
              <p:cNvPr id="3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根据患者病情、自理能力、治疗需求等因素进行分级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设定不同级别的护理措施，如特级护理、一级护理、二级护理等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遵循分级护理制度，确保患者得到合适的护理服务</a:t>
                </a:r>
                <a:endParaRPr/>
              </a:p>
            </p:txBody>
          </p:sp>
        </p:grpSp>
        <p:grpSp>
          <p:nvGrpSpPr>
            <p:cNvPr id="34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实施分级护理措施</a:t>
                </a:r>
                <a:endParaRPr/>
              </a:p>
            </p:txBody>
          </p:sp>
          <p:sp>
            <p:nvSpPr>
              <p:cNvPr id="3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根据患者分级，制定护理计划和目标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护士按照分级护理措施对患者进行护理和治疗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护士长监督分级护理措施的实施情况，确保护理质量</a:t>
                </a:r>
                <a:endParaRPr/>
              </a:p>
            </p:txBody>
          </p:sp>
        </p:grpSp>
        <p:grpSp>
          <p:nvGrpSpPr>
            <p:cNvPr id="34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定期评估护理效果</a:t>
                </a:r>
                <a:endParaRPr/>
              </a:p>
            </p:txBody>
          </p:sp>
          <p:sp>
            <p:nvSpPr>
              <p:cNvPr id="3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对分级护理措施的实施效果进行评估，了解患者需求和满意度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将评估结果反馈给护士，以便改进护理措施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将评估结果用于护理管理和教育，提高护理水平</a:t>
                </a:r>
                <a:endParaRPr/>
              </a:p>
            </p:txBody>
          </p:sp>
        </p:grpSp>
      </p:grpSp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患者分级护理制度的实施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记录患者评估结果</a:t>
                </a:r>
                <a:endParaRPr/>
              </a:p>
            </p:txBody>
          </p:sp>
          <p:sp>
            <p:nvSpPr>
              <p:cNvPr id="3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将患者评估结果记录在护理记录单上，包括基本信息、生命体征、既往病史等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记录患者分级护理级别和护理措施，以便其他护士查阅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定期更新患者评估结果，以便及时调整护理措施</a:t>
                </a:r>
                <a:endParaRPr/>
              </a:p>
            </p:txBody>
          </p:sp>
        </p:grpSp>
        <p:grpSp>
          <p:nvGrpSpPr>
            <p:cNvPr id="3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与患者及家属沟通</a:t>
                </a:r>
                <a:endParaRPr/>
              </a:p>
            </p:txBody>
          </p:sp>
          <p:sp>
            <p:nvSpPr>
              <p:cNvPr id="3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将患者评估结果告知患者及家属，让他们了解患者的病情和治疗需求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就护理措施和目标与患者及家属进行沟通，达成共识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听取患者及家属的意见和建议，以便改进护理服务</a:t>
                </a:r>
                <a:endParaRPr/>
              </a:p>
            </p:txBody>
          </p:sp>
        </p:grpSp>
        <p:grpSp>
          <p:nvGrpSpPr>
            <p:cNvPr id="3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与其他医护人员沟通</a:t>
                </a:r>
                <a:endParaRPr/>
              </a:p>
            </p:txBody>
          </p:sp>
          <p:sp>
            <p:nvSpPr>
              <p:cNvPr id="3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将患者评估结果告知医生，以便医生制定治疗方案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与其他护士分享患者评估结果，共同关注患者病情变化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参加护理会议，汇报患者评估结果，共同讨论护理问题</a:t>
                </a:r>
                <a:endParaRPr/>
              </a:p>
            </p:txBody>
          </p:sp>
        </p:grpSp>
      </p:grpSp>
      <p:pic>
        <p:nvPicPr>
          <p:cNvPr id="3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患者评估结果的记录与沟通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患者入院接待与安置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患者入院接待流程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欢迎患者入院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护士热情接待患者，为患者提供舒适的住院环境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向患者介绍医院环境、规章制度和护理人员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了解患者需求，提供必要的帮助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办理入院手续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指导患者或家属办理入院手续，如挂号、缴费、录入信息等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协助患者整理行李，将患者生活用品摆放到位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向患者介绍病房环境、设施及安全注意事项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介绍主管护士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为患者介绍主管护士，让患者熟悉护理人员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向患者介绍主管护士的职责和工作范围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告知患者如何联系主管护士，以便随时沟通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根据患者分级护理级别，安排相应床位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考虑患者病情、生活习惯和治疗需求，合理安排床位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确保床位安全、舒适，方便患者休息和治疗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根据患者分级安排床位</a:t>
                </a:r>
                <a:endParaRPr/>
              </a:p>
            </p:txBody>
          </p:sp>
        </p:grpSp>
        <p:grpSp>
          <p:nvGrpSpPr>
            <p:cNvPr id="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协助患者整理生活用品，如衣物、洗漱用品等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将患者生活用品摆放到位，保持病房整洁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告知患者有关病房物品使用的规定，如禁止吸烟、保持安静等</a:t>
                </a:r>
                <a:endParaRPr/>
              </a:p>
            </p:txBody>
          </p:sp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安置患者生活用品</a:t>
                </a:r>
                <a:endParaRPr/>
              </a:p>
            </p:txBody>
          </p:sp>
        </p:grpSp>
        <p:grpSp>
          <p:nvGrpSpPr>
            <p:cNvPr id="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向患者介绍病房环境，如温度、湿度、照明等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介绍病房设施，如床头铃、氧气、吸引器等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告知患者病房安全注意事项，如防滑、防摔、防烫伤等</a:t>
                </a:r>
                <a:endParaRPr/>
              </a:p>
            </p:txBody>
          </p: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介绍病房环境及设施</a:t>
                </a:r>
                <a:endParaRPr/>
              </a:p>
            </p:txBody>
          </p:sp>
        </p:grpSp>
      </p:grpSp>
      <p:pic>
        <p:nvPicPr>
          <p:cNvPr id="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患者病房安置与床位安排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患者隐私保护与信息安全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保护患者隐私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尊重患者隐私，避免在患者面前谈论病情和治疗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关闭房门，确保患者在休息和治疗时的隐私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在进行护理操作时，尽量遮挡患者身体，避免暴露隐私部位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保障患者信息安全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严格遵守医院信息管理规定，确保患者信息安全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妥善保管患者病历资料，防止泄露和丢失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与患者及家属沟通时，注意保护患者个人信息，避免泄露隐私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患者入院健康教育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健康教育目的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提高患者对疾病的认识，增加患者对治疗和护理的依从性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教会患者预防并发症和康复训练的方法，提高患者生活质量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增强患者心理素质和应对压力的能力，促进患者身心健康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健康教育内容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向患者介绍疾病知识，如病因、症状、治疗方法等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教会患者护理技巧，如生活护理、用药护理、伤口护理等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提供心理支持和心理护理，帮助患者调整心态，应对疾病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患者入院健康教育的目的与内容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https://d.book118.com/415313332023011111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患者入院护理常规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2024-09-16T19:06:58.504</cp:lastPrinted>
  <dcterms:created xsi:type="dcterms:W3CDTF">2024-09-16T11:06:58Z</dcterms:created>
  <dcterms:modified xsi:type="dcterms:W3CDTF">2024-09-16T11:07:00Z</dcterms:modified>
</cp:coreProperties>
</file>