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790C8A-A22E-4753-BA21-DA20977165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01D689-9D3B-4673-B8C8-0E9B2F9196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8B6ADE-F3B5-44D5-8581-EAFCAB407D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BDA7DD-D5C6-45DF-9F33-380ADE6A97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465E40D-EA24-47B5-B59F-E9F58A0245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13073F4-8C60-4815-97C9-E19ED67362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DCB885A-273C-4670-9BD6-59D7FA0CF1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A54C4C-5C98-4EEF-8C57-96BEF467EF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8B27A6-0786-49C0-88C1-AD7EF2B0B2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77786D-EE1A-406E-905D-8ADC0604B1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D7AC89-463F-41CC-BBE8-18D7D264D8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5320032134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酒店开业前培训计划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81004" y="4871256"/>
            <a:ext cx="3607967" cy="4000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1004" y="5480856"/>
            <a:ext cx="3128727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2023-12-29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培训目标与计划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员工岗前培训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在职员工培训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培训后续工作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培训目标与计划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通过培训，使员工了解酒店服务行业的标准和要求，培养良好的服务意识和职业素养，为客人提供优质的服务。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提高员工的服务意识和职业素养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让员工了解酒店的基本业务和操作流程，包括前台接待、客房服务、餐饮服务、设施使用等，以便更好地完成工作任务。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熟悉酒店业务和操作流程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确保员工具备基本的安全意识和应对突发事件的能力，保障酒店和客人的安全。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掌握基本的安全知识和应急措施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培训员工在团队中有效协作，提高沟通技巧，以实现工作的高效运转。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建立良好的团队合作和沟通能力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887197" y="368596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973117" y="294616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64389" y="229322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7175869" y="157514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689807" y="4081438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844656" y="336153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B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30576" y="268869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021848" y="1970621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64117" y="3897206"/>
            <a:ext cx="347445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岗前培训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3183" y="4453085"/>
            <a:ext cx="324734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对新员工进行全面的岗前培训，包括酒店介绍、服务标准、操作流程、安全知识等。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021848" y="3829597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定期培训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021848" y="4385476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定期组织员工参加酒店内部的培训课程或外部的专业培训，以更新知识和技能，提升个人和团队的整体素质。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76238" y="1408158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应急培训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76238" y="1964037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针对可能发生的突发事件，组织员工进行应急培训，提高应对突发事件的能力。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309174" y="1453224"/>
            <a:ext cx="3461281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在职培训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43424" y="2035855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针对不同岗位的特点和要求，进行专业化的在职培训，提高员工的业务能力和服务水平。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培训计划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培训时间安排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新员工入职后一周内完成。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根据岗位需要和员工实际情况安排，一般每季度进行一次。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每年至少组织两次内部或外部的专业培训。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根据酒店安全风险评估结果，不定期组织相关人员进行培训。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岗前培训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在职培训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定期培训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应急培训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员工岗前培训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确保员工明确自身职责，提高工作效率。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酒店岗前培训的首要任务是让员工了解自己的岗位职责，包括工作内容、工作时间、工作要求等。通过培训，员工能够明确自己的职责范围，提高工作效率，减少工作中的失误。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4719" r="14719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岗位职责培训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31" r="2503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规范服务流程，提升客户满意度。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酒店服务流程培训是确保员工为客户提供专业、周到服务的关键。培训内容包括接待客户、提供房间、餐饮服务、处理投诉等各个环节的标准操作流程。通过培训，员工能够更好地掌握服务技巧，提升客户满意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服务流程培训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强化员工安全意识，保障客人和员工安全。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酒店安全意识培训至关重要，涉及防火、防盗、防抢、防爆等多方面内容。通过培训，员工能够提高自身的安全防范意识，掌握应对突发事件的正确方法，确保客人和员工的人身安全。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安全意识培训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在职员工培训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https://d.book118.com/415320032134011034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2024-08-29T22:58:21.736</cp:lastPrinted>
  <dcterms:created xsi:type="dcterms:W3CDTF">2024-08-29T14:58:21Z</dcterms:created>
  <dcterms:modified xsi:type="dcterms:W3CDTF">2024-08-29T14:58:23Z</dcterms:modified>
</cp:coreProperties>
</file>