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681BD2-DA63-4251-B118-630229F0B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846C7-5315-4412-A602-23EA61359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AFC996-CDC0-49A7-8209-545FC440E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5A9F70-3388-4586-9445-2A26339FC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863D6D-C992-4C4E-81CB-701DAF32C8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4EBDC4-6759-4F8E-AAD7-79627AB8D7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BF3A02-E893-47F1-A4BB-53E91D95C2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79226-51B1-4F3C-BD0A-1B5C3851F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FE85B7-CC02-45F3-9582-8CFB96326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6C16CE-4B62-4253-A45E-4A5CEF598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AC56C-24E8-4C52-8D08-0E70661FC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3201042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汽车动力总成项目市场调研报告</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XX-01-19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汽车动力总成市场概述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汽车动力总成技术发展趋势</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汽车动力总成市场需求分析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汽车动力总成供应链分析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汽车动力总成市场挑战与机遇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了解市场现状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通过对汽车动力总成市场的调研，了解当前市场的规模、竞争格局以及主要参与者的市场地位和业务情况。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预测市场趋势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分析市场的发展趋势和未来可能的变化，为企业的战略规划和决策提供参考。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挖掘市场机会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发现市场中潜在的机会和增长点，为企业拓展市场和开发新产品提供思路。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调研范围和方法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调研范围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本次调研涵盖了汽车动力总成的全球市场，包括不同地区和不同类型的动力总成产品。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调研方法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采用了问卷调查、深度访谈、专家咨询等多种调研方法，以确保数据的准确性和全面性。同时，还对公开资料进行了收集和整理，包括行业报告、专业期刊、企业年报等。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汽车动力总成市场概述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根据调研数据，全球汽车动力总成市场规模已达到数千亿美元，预计未来几年将持续增长。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随着全球汽车保有量的不断增加和新能源汽车市场的快速发展，汽车动力总成市场呈现出稳步增长的趋势。同时，消费者对汽车性能和燃油经济性的要求不断提高，也推动了动力总成技术的不断创新和升级。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专业动力总成供应商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如博世、大陆、德尔福等，这些公司专注于动力总成的研发和生产，与各大汽车制造商建立了紧密的合作关系。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新兴科技公司</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如特斯拉、谷歌等，这些公司以电动汽车和自动驾驶技术为突破口，正在改变汽车行业的传统格局。</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国际知名汽车制造商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如通用、福特、丰田、本田等，这些公司拥有完整的汽车产业链和强大的研发能力，在汽车动力总成领域处于领先地位。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市场份额</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目前，国际知名汽车制造商和专业动力总成供应商在汽车动力总成市场中占据主导地位，但新兴科技公司的市场份额正在逐步扩大。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竞争策略</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各大汽车制造商和专业动力总成供应商通过不断推出新技术、新产品和降低成本等方式来保持竞争优势。同时，他们也在寻求与新兴科技公司的合作，共同推动汽车行业的变革。</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随着新能源汽车市场的不断扩大和智能化技术的快速发展，未来汽车动力总成市场的竞争将更加激烈。各大汽车制造商和专业动力总成供应商需要不断创新和升级技术，以适应市场的变化和满足消费者的需求。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汽车动力总成技术发展趋势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燃油直喷技术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通过高压喷油器直接将燃油喷入气缸内部，提高燃油利用率和动力输出。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涡轮增压技术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利用废气驱动涡轮，增加进气压力，提高发动机的功率和扭矩。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可变气门正时技术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根据发动机工况调整气门开度和气门关闭时间，优化燃烧过程，提高燃油经济性。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燃油动力总成技术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采用电动机驱动，通过电池组提供电能，实现零排放和低噪音。</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纯电动动力总成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结合内燃机和电动机的优点，实现高效能量利用和低碳排放。</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混合动力总成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以氢气为燃料，通过燃料电池产生电能驱动电动机，具有零排放和快速加氢的优点。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氢燃料电池动力总成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新能源动力总成技术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智能化技术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集成先进传感器和控制系统，实现动力总成的自适应控制和优化运行。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轻量化技术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采用高强度材料和先进制造工艺，减轻动力总成重量，提高燃油经济性和车辆性能。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电动化技术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发展更高效、更安全的电池技术和电动机技术，推动新能源汽车的广泛应用。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未来技术发展趋势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汽车动力总成市场需求分析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SUV</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注重越野性能和通过性，需要更高扭矩和功率的动力总成，同时兼顾燃油经济性。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商用车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以载重和运输效率为主要需求，对动力总成的可靠性、耐久性和经济性有较高要求。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轿车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对动力性、燃油经济性和舒适性有较高要求，通常采用高效、低噪音、低振动的动力总成。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不同车型需求差异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https://d.book118.com/415320104223011104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2024-09-14T11:50:45.442</cp:lastPrinted>
  <dcterms:created xsi:type="dcterms:W3CDTF">2024-09-14T03:50:45Z</dcterms:created>
  <dcterms:modified xsi:type="dcterms:W3CDTF">2024-09-14T03:50:47Z</dcterms:modified>
</cp:coreProperties>
</file>